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261" r:id="rId3"/>
    <p:sldId id="262" r:id="rId4"/>
    <p:sldId id="270" r:id="rId5"/>
    <p:sldId id="271" r:id="rId6"/>
    <p:sldId id="272" r:id="rId7"/>
    <p:sldId id="276" r:id="rId8"/>
    <p:sldId id="273" r:id="rId9"/>
    <p:sldId id="274" r:id="rId10"/>
    <p:sldId id="275" r:id="rId11"/>
    <p:sldId id="269" r:id="rId12"/>
    <p:sldId id="258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D0284"/>
    <a:srgbClr val="250DB3"/>
    <a:srgbClr val="FF9933"/>
    <a:srgbClr val="0040C0"/>
    <a:srgbClr val="C50557"/>
    <a:srgbClr val="C10F6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10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293C11A-B7F0-4843-86A4-1C0CFD445362}" type="datetimeFigureOut">
              <a:rPr lang="ru-RU" smtClean="0"/>
              <a:pPr/>
              <a:t>16.01.2015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89AB8D1-855F-4583-BE31-D64F353396E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9AB8D1-855F-4583-BE31-D64F353396E8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b="0" dirty="0" smtClean="0"/>
              <a:t>Человек, запомни навсегда!</a:t>
            </a:r>
            <a:br>
              <a:rPr lang="ru-RU" b="0" dirty="0" smtClean="0"/>
            </a:br>
            <a:r>
              <a:rPr lang="ru-RU" b="0" dirty="0" smtClean="0"/>
              <a:t>Символ жизни на Земле – вода!</a:t>
            </a:r>
            <a:br>
              <a:rPr lang="ru-RU" b="0" dirty="0" smtClean="0"/>
            </a:br>
            <a:r>
              <a:rPr lang="ru-RU" b="0" dirty="0" smtClean="0"/>
              <a:t>Экономь ее и береги –</a:t>
            </a:r>
            <a:br>
              <a:rPr lang="ru-RU" b="0" dirty="0" smtClean="0"/>
            </a:br>
            <a:r>
              <a:rPr lang="ru-RU" b="0" dirty="0" smtClean="0"/>
              <a:t>Мы ведь на планете не одни!</a:t>
            </a:r>
          </a:p>
          <a:p>
            <a:r>
              <a:rPr lang="ru-RU" smtClean="0"/>
              <a:t/>
            </a:r>
            <a:br>
              <a:rPr lang="ru-RU" smtClean="0"/>
            </a:br>
            <a:endParaRPr lang="ru-RU" b="0" dirty="0" smtClean="0"/>
          </a:p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9AB8D1-855F-4583-BE31-D64F353396E8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9AB8D1-855F-4583-BE31-D64F353396E8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9AB8D1-855F-4583-BE31-D64F353396E8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9AB8D1-855F-4583-BE31-D64F353396E8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9AB8D1-855F-4583-BE31-D64F353396E8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9AB8D1-855F-4583-BE31-D64F353396E8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9AB8D1-855F-4583-BE31-D64F353396E8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9AB8D1-855F-4583-BE31-D64F353396E8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9AB8D1-855F-4583-BE31-D64F353396E8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48E0C-6E25-4B48-ADBB-35B3F53D5F32}" type="datetimeFigureOut">
              <a:rPr lang="ru-RU" smtClean="0"/>
              <a:pPr/>
              <a:t>16.01.2015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2F9F4-D2BB-48AF-B901-EB46FC6652D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48E0C-6E25-4B48-ADBB-35B3F53D5F32}" type="datetimeFigureOut">
              <a:rPr lang="ru-RU" smtClean="0"/>
              <a:pPr/>
              <a:t>16.01.2015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2F9F4-D2BB-48AF-B901-EB46FC6652D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48E0C-6E25-4B48-ADBB-35B3F53D5F32}" type="datetimeFigureOut">
              <a:rPr lang="ru-RU" smtClean="0"/>
              <a:pPr/>
              <a:t>16.01.2015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2F9F4-D2BB-48AF-B901-EB46FC6652D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48E0C-6E25-4B48-ADBB-35B3F53D5F32}" type="datetimeFigureOut">
              <a:rPr lang="ru-RU" smtClean="0"/>
              <a:pPr/>
              <a:t>16.01.2015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2F9F4-D2BB-48AF-B901-EB46FC6652D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48E0C-6E25-4B48-ADBB-35B3F53D5F32}" type="datetimeFigureOut">
              <a:rPr lang="ru-RU" smtClean="0"/>
              <a:pPr/>
              <a:t>16.01.2015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2F9F4-D2BB-48AF-B901-EB46FC6652D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48E0C-6E25-4B48-ADBB-35B3F53D5F32}" type="datetimeFigureOut">
              <a:rPr lang="ru-RU" smtClean="0"/>
              <a:pPr/>
              <a:t>16.01.2015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2F9F4-D2BB-48AF-B901-EB46FC6652D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48E0C-6E25-4B48-ADBB-35B3F53D5F32}" type="datetimeFigureOut">
              <a:rPr lang="ru-RU" smtClean="0"/>
              <a:pPr/>
              <a:t>16.01.2015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2F9F4-D2BB-48AF-B901-EB46FC6652D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48E0C-6E25-4B48-ADBB-35B3F53D5F32}" type="datetimeFigureOut">
              <a:rPr lang="ru-RU" smtClean="0"/>
              <a:pPr/>
              <a:t>16.01.2015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2F9F4-D2BB-48AF-B901-EB46FC6652D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48E0C-6E25-4B48-ADBB-35B3F53D5F32}" type="datetimeFigureOut">
              <a:rPr lang="ru-RU" smtClean="0"/>
              <a:pPr/>
              <a:t>16.01.2015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2F9F4-D2BB-48AF-B901-EB46FC6652D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48E0C-6E25-4B48-ADBB-35B3F53D5F32}" type="datetimeFigureOut">
              <a:rPr lang="ru-RU" smtClean="0"/>
              <a:pPr/>
              <a:t>16.01.2015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2F9F4-D2BB-48AF-B901-EB46FC6652D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48E0C-6E25-4B48-ADBB-35B3F53D5F32}" type="datetimeFigureOut">
              <a:rPr lang="ru-RU" smtClean="0"/>
              <a:pPr/>
              <a:t>16.01.2015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2F9F4-D2BB-48AF-B901-EB46FC6652D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E48E0C-6E25-4B48-ADBB-35B3F53D5F32}" type="datetimeFigureOut">
              <a:rPr lang="ru-RU" smtClean="0"/>
              <a:pPr/>
              <a:t>16.01.2015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22F9F4-D2BB-48AF-B901-EB46FC6652D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advClick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1.jpeg"/><Relationship Id="rId4" Type="http://schemas.openxmlformats.org/officeDocument/2006/relationships/image" Target="../media/image3.gi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5" Type="http://schemas.openxmlformats.org/officeDocument/2006/relationships/slide" Target="slide2.xml"/><Relationship Id="rId4" Type="http://schemas.openxmlformats.org/officeDocument/2006/relationships/image" Target="../media/image3.gif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v3wall.com/wallpaper/medium/0910/medium_20091020101554559289.jpg" TargetMode="External"/><Relationship Id="rId13" Type="http://schemas.openxmlformats.org/officeDocument/2006/relationships/hyperlink" Target="http://i1.2photo.ru/front_medium/m/u/481918.jpg" TargetMode="External"/><Relationship Id="rId3" Type="http://schemas.openxmlformats.org/officeDocument/2006/relationships/hyperlink" Target="http://www.quebuentrip.com/mail/background-powerpoint-nature-i14.jpg" TargetMode="External"/><Relationship Id="rId7" Type="http://schemas.openxmlformats.org/officeDocument/2006/relationships/hyperlink" Target="http://img01.chitalnya.ru/upload/368/62083043204620.jpg" TargetMode="External"/><Relationship Id="rId12" Type="http://schemas.openxmlformats.org/officeDocument/2006/relationships/hyperlink" Target="http://img1.liveinternet.ru/images/attach/c/2/64/690/64690958_1280589978_16.jpg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kazan-day.ru/www/news/2013/10/8113405.623686E-02_a.jpg" TargetMode="External"/><Relationship Id="rId11" Type="http://schemas.openxmlformats.org/officeDocument/2006/relationships/hyperlink" Target="http://www.vedtver.ru/data/uploads/2013-02/page/15158/1.jpg" TargetMode="External"/><Relationship Id="rId5" Type="http://schemas.openxmlformats.org/officeDocument/2006/relationships/hyperlink" Target="http://forums.graaam.com/up/uploaded6/62603_11193241625.gif" TargetMode="External"/><Relationship Id="rId10" Type="http://schemas.openxmlformats.org/officeDocument/2006/relationships/hyperlink" Target="http://www.1000dosok.ru/s/22-05-4195353.jpg" TargetMode="External"/><Relationship Id="rId4" Type="http://schemas.openxmlformats.org/officeDocument/2006/relationships/hyperlink" Target="http://img-fotki.yandex.ru/get/5803/falconet-n.178/0_5e825_b6780349_XL" TargetMode="External"/><Relationship Id="rId9" Type="http://schemas.openxmlformats.org/officeDocument/2006/relationships/hyperlink" Target="http://a-a-ah.ru/data/place/m1/m1-7/7454/images/4ebc276eb535c001461236.1000x1000u.jpg?aa40520aa8b02ca7de28676adb5280bd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jpeg"/><Relationship Id="rId4" Type="http://schemas.openxmlformats.org/officeDocument/2006/relationships/image" Target="../media/image3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jpeg"/><Relationship Id="rId4" Type="http://schemas.openxmlformats.org/officeDocument/2006/relationships/image" Target="../media/image3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jpeg"/><Relationship Id="rId4" Type="http://schemas.openxmlformats.org/officeDocument/2006/relationships/image" Target="../media/image3.g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jpeg"/><Relationship Id="rId4" Type="http://schemas.openxmlformats.org/officeDocument/2006/relationships/image" Target="../media/image3.g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jpeg"/><Relationship Id="rId4" Type="http://schemas.openxmlformats.org/officeDocument/2006/relationships/image" Target="../media/image3.gi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jpeg"/><Relationship Id="rId4" Type="http://schemas.openxmlformats.org/officeDocument/2006/relationships/image" Target="../media/image3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Free Download Beach Blue Water Wallpaper Desktop Backgrounds - Ajilbab.Com Portal"/>
          <p:cNvPicPr>
            <a:picLocks noChangeAspect="1" noChangeArrowheads="1"/>
          </p:cNvPicPr>
          <p:nvPr/>
        </p:nvPicPr>
        <p:blipFill>
          <a:blip r:embed="rId3" cstate="print"/>
          <a:srcRect t="21269" r="25000" b="4666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076" name="Picture 4" descr="Зеленый луг, трава, цветы, радуга, деревья, пруд, лужайка - …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324544" y="1556792"/>
            <a:ext cx="5544616" cy="5301208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2123728" y="188641"/>
            <a:ext cx="5184576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b="1" dirty="0" smtClean="0">
                <a:solidFill>
                  <a:srgbClr val="250DB3"/>
                </a:solidFill>
              </a:rPr>
              <a:t>Интерактивный кроссворд</a:t>
            </a:r>
          </a:p>
          <a:p>
            <a:pPr algn="ctr"/>
            <a:r>
              <a:rPr lang="ru-RU" sz="5400" b="1" dirty="0" smtClean="0">
                <a:solidFill>
                  <a:srgbClr val="250DB3"/>
                </a:solidFill>
              </a:rPr>
              <a:t>«Водоёмы»</a:t>
            </a:r>
            <a:endParaRPr lang="ru-RU" sz="5400" b="1" dirty="0">
              <a:solidFill>
                <a:srgbClr val="250DB3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076056" y="3933056"/>
            <a:ext cx="406794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100" b="1" dirty="0" smtClean="0">
                <a:solidFill>
                  <a:srgbClr val="FFFF00"/>
                </a:solidFill>
              </a:rPr>
              <a:t>Автор: </a:t>
            </a:r>
          </a:p>
          <a:p>
            <a:r>
              <a:rPr lang="ru-RU" sz="2100" b="1" dirty="0" smtClean="0">
                <a:solidFill>
                  <a:srgbClr val="FFFF00"/>
                </a:solidFill>
              </a:rPr>
              <a:t>Байдакова Наталья Витальевна</a:t>
            </a:r>
            <a:r>
              <a:rPr lang="en-US" sz="2100" b="1" dirty="0" smtClean="0">
                <a:solidFill>
                  <a:srgbClr val="FFFF00"/>
                </a:solidFill>
              </a:rPr>
              <a:t>,</a:t>
            </a:r>
          </a:p>
          <a:p>
            <a:r>
              <a:rPr lang="ru-RU" sz="2100" b="1" dirty="0" smtClean="0">
                <a:solidFill>
                  <a:srgbClr val="FFFF00"/>
                </a:solidFill>
              </a:rPr>
              <a:t>учитель начальных классов</a:t>
            </a:r>
          </a:p>
          <a:p>
            <a:r>
              <a:rPr lang="ru-RU" sz="2100" b="1" dirty="0" smtClean="0">
                <a:solidFill>
                  <a:srgbClr val="FFFF00"/>
                </a:solidFill>
              </a:rPr>
              <a:t>МАОУ «СОШ № 119» г</a:t>
            </a:r>
            <a:r>
              <a:rPr lang="en-US" sz="2100" b="1" dirty="0" smtClean="0">
                <a:solidFill>
                  <a:srgbClr val="FFFF00"/>
                </a:solidFill>
              </a:rPr>
              <a:t>. </a:t>
            </a:r>
            <a:r>
              <a:rPr lang="ru-RU" sz="2100" b="1" dirty="0" smtClean="0">
                <a:solidFill>
                  <a:srgbClr val="FFFF00"/>
                </a:solidFill>
              </a:rPr>
              <a:t>Перми</a:t>
            </a:r>
            <a:endParaRPr lang="ru-RU" sz="2100" b="1" dirty="0">
              <a:solidFill>
                <a:srgbClr val="FFFF00"/>
              </a:solidFill>
            </a:endParaRPr>
          </a:p>
        </p:txBody>
      </p:sp>
      <p:sp>
        <p:nvSpPr>
          <p:cNvPr id="9" name="Управляющая кнопка: далее 8">
            <a:hlinkClick r:id="" action="ppaction://hlinkshowjump?jump=nextslide" highlightClick="1"/>
          </p:cNvPr>
          <p:cNvSpPr/>
          <p:nvPr/>
        </p:nvSpPr>
        <p:spPr>
          <a:xfrm>
            <a:off x="8028384" y="6165304"/>
            <a:ext cx="864096" cy="50405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Free Download Beach Blue Water Wallpaper Desktop Backgrounds - Ajilbab.Com Portal"/>
          <p:cNvPicPr>
            <a:picLocks noChangeAspect="1" noChangeArrowheads="1"/>
          </p:cNvPicPr>
          <p:nvPr/>
        </p:nvPicPr>
        <p:blipFill>
          <a:blip r:embed="rId3" cstate="print"/>
          <a:srcRect t="21269" r="25000" b="4666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solidFill>
              <a:srgbClr val="250DB3"/>
            </a:solidFill>
          </a:ln>
        </p:spPr>
      </p:pic>
      <p:pic>
        <p:nvPicPr>
          <p:cNvPr id="3074" name="Picture 2" descr="Ланос клуб Lanos club МВ-7 1/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512" y="3140968"/>
            <a:ext cx="2510651" cy="3717032"/>
          </a:xfrm>
          <a:prstGeom prst="rect">
            <a:avLst/>
          </a:prstGeom>
          <a:noFill/>
        </p:spPr>
      </p:pic>
      <p:sp>
        <p:nvSpPr>
          <p:cNvPr id="6" name="Управляющая кнопка: далее 5">
            <a:hlinkClick r:id="" action="ppaction://hlinkshowjump?jump=nextslide" highlightClick="1"/>
          </p:cNvPr>
          <p:cNvSpPr/>
          <p:nvPr/>
        </p:nvSpPr>
        <p:spPr>
          <a:xfrm>
            <a:off x="8100392" y="6165304"/>
            <a:ext cx="864096" cy="50405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156176" y="1988840"/>
            <a:ext cx="432048" cy="504056"/>
          </a:xfrm>
          <a:prstGeom prst="rect">
            <a:avLst/>
          </a:prstGeom>
          <a:solidFill>
            <a:srgbClr val="FFFF0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dirty="0">
              <a:solidFill>
                <a:srgbClr val="C000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7020272" y="2492896"/>
            <a:ext cx="432048" cy="504056"/>
          </a:xfrm>
          <a:prstGeom prst="rect">
            <a:avLst/>
          </a:prstGeom>
          <a:solidFill>
            <a:srgbClr val="FFFF0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7020272" y="1484784"/>
            <a:ext cx="432048" cy="504056"/>
          </a:xfrm>
          <a:prstGeom prst="rect">
            <a:avLst/>
          </a:prstGeom>
          <a:solidFill>
            <a:srgbClr val="FFFF0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4860032" y="2996952"/>
            <a:ext cx="432048" cy="504056"/>
          </a:xfrm>
          <a:prstGeom prst="rect">
            <a:avLst/>
          </a:prstGeom>
          <a:solidFill>
            <a:srgbClr val="FFFF0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4860032" y="3501008"/>
            <a:ext cx="432048" cy="504056"/>
          </a:xfrm>
          <a:prstGeom prst="rect">
            <a:avLst/>
          </a:prstGeom>
          <a:solidFill>
            <a:srgbClr val="FFFF0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6588224" y="1988840"/>
            <a:ext cx="432048" cy="504056"/>
          </a:xfrm>
          <a:prstGeom prst="rect">
            <a:avLst/>
          </a:prstGeom>
          <a:solidFill>
            <a:srgbClr val="FFFF0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dirty="0">
              <a:solidFill>
                <a:srgbClr val="C00000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4860032" y="2492896"/>
            <a:ext cx="432048" cy="504056"/>
          </a:xfrm>
          <a:prstGeom prst="rect">
            <a:avLst/>
          </a:prstGeom>
          <a:solidFill>
            <a:srgbClr val="FFFF0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5724128" y="1988840"/>
            <a:ext cx="432048" cy="504056"/>
          </a:xfrm>
          <a:prstGeom prst="rect">
            <a:avLst/>
          </a:prstGeom>
          <a:solidFill>
            <a:srgbClr val="FFFF0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dirty="0">
              <a:solidFill>
                <a:srgbClr val="C00000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3995936" y="3501008"/>
            <a:ext cx="432048" cy="504056"/>
          </a:xfrm>
          <a:prstGeom prst="rect">
            <a:avLst/>
          </a:prstGeom>
          <a:solidFill>
            <a:srgbClr val="FFFF0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4427984" y="3501008"/>
            <a:ext cx="432048" cy="504056"/>
          </a:xfrm>
          <a:prstGeom prst="rect">
            <a:avLst/>
          </a:prstGeom>
          <a:solidFill>
            <a:srgbClr val="FFFF0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4860032" y="4005064"/>
            <a:ext cx="432048" cy="504056"/>
          </a:xfrm>
          <a:prstGeom prst="rect">
            <a:avLst/>
          </a:prstGeom>
          <a:solidFill>
            <a:srgbClr val="FFFF0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6588224" y="4509120"/>
            <a:ext cx="432048" cy="504056"/>
          </a:xfrm>
          <a:prstGeom prst="rect">
            <a:avLst/>
          </a:prstGeom>
          <a:solidFill>
            <a:srgbClr val="FFFF0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5292080" y="4509120"/>
            <a:ext cx="432048" cy="504056"/>
          </a:xfrm>
          <a:prstGeom prst="rect">
            <a:avLst/>
          </a:prstGeom>
          <a:solidFill>
            <a:srgbClr val="FFFF0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5292080" y="3501008"/>
            <a:ext cx="432048" cy="504056"/>
          </a:xfrm>
          <a:prstGeom prst="rect">
            <a:avLst/>
          </a:prstGeom>
          <a:solidFill>
            <a:srgbClr val="FFFF0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5724128" y="3501008"/>
            <a:ext cx="432048" cy="504056"/>
          </a:xfrm>
          <a:prstGeom prst="rect">
            <a:avLst/>
          </a:prstGeom>
          <a:solidFill>
            <a:srgbClr val="FFFF0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рямоугольник 21"/>
          <p:cNvSpPr/>
          <p:nvPr/>
        </p:nvSpPr>
        <p:spPr>
          <a:xfrm>
            <a:off x="5724128" y="5517232"/>
            <a:ext cx="432048" cy="504056"/>
          </a:xfrm>
          <a:prstGeom prst="rect">
            <a:avLst/>
          </a:prstGeom>
          <a:solidFill>
            <a:srgbClr val="FFFF0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Прямоугольник 22"/>
          <p:cNvSpPr/>
          <p:nvPr/>
        </p:nvSpPr>
        <p:spPr>
          <a:xfrm>
            <a:off x="5724128" y="4005064"/>
            <a:ext cx="432048" cy="504056"/>
          </a:xfrm>
          <a:prstGeom prst="rect">
            <a:avLst/>
          </a:prstGeom>
          <a:solidFill>
            <a:srgbClr val="FFFF0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Прямоугольник 23"/>
          <p:cNvSpPr/>
          <p:nvPr/>
        </p:nvSpPr>
        <p:spPr>
          <a:xfrm>
            <a:off x="5724128" y="5013176"/>
            <a:ext cx="432048" cy="504056"/>
          </a:xfrm>
          <a:prstGeom prst="rect">
            <a:avLst/>
          </a:prstGeom>
          <a:solidFill>
            <a:srgbClr val="FFFF0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Прямоугольник 24"/>
          <p:cNvSpPr/>
          <p:nvPr/>
        </p:nvSpPr>
        <p:spPr>
          <a:xfrm>
            <a:off x="5724128" y="4509120"/>
            <a:ext cx="432048" cy="504056"/>
          </a:xfrm>
          <a:prstGeom prst="rect">
            <a:avLst/>
          </a:prstGeom>
          <a:solidFill>
            <a:srgbClr val="FFFF0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рямоугольник 25"/>
          <p:cNvSpPr/>
          <p:nvPr/>
        </p:nvSpPr>
        <p:spPr>
          <a:xfrm>
            <a:off x="5724128" y="2996952"/>
            <a:ext cx="432048" cy="504056"/>
          </a:xfrm>
          <a:prstGeom prst="rect">
            <a:avLst/>
          </a:prstGeom>
          <a:solidFill>
            <a:srgbClr val="FFFF0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Прямоугольник 26"/>
          <p:cNvSpPr/>
          <p:nvPr/>
        </p:nvSpPr>
        <p:spPr>
          <a:xfrm>
            <a:off x="6156176" y="5517232"/>
            <a:ext cx="432048" cy="504056"/>
          </a:xfrm>
          <a:prstGeom prst="rect">
            <a:avLst/>
          </a:prstGeom>
          <a:solidFill>
            <a:srgbClr val="FFFF0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Прямоугольник 27"/>
          <p:cNvSpPr/>
          <p:nvPr/>
        </p:nvSpPr>
        <p:spPr>
          <a:xfrm>
            <a:off x="6588224" y="5517232"/>
            <a:ext cx="432048" cy="504056"/>
          </a:xfrm>
          <a:prstGeom prst="rect">
            <a:avLst/>
          </a:prstGeom>
          <a:solidFill>
            <a:srgbClr val="FFFF0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Прямоугольник 28"/>
          <p:cNvSpPr/>
          <p:nvPr/>
        </p:nvSpPr>
        <p:spPr>
          <a:xfrm>
            <a:off x="7020272" y="5517232"/>
            <a:ext cx="432048" cy="504056"/>
          </a:xfrm>
          <a:prstGeom prst="rect">
            <a:avLst/>
          </a:prstGeom>
          <a:solidFill>
            <a:srgbClr val="FFFF0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Прямоугольник 29"/>
          <p:cNvSpPr/>
          <p:nvPr/>
        </p:nvSpPr>
        <p:spPr>
          <a:xfrm>
            <a:off x="7452320" y="5517232"/>
            <a:ext cx="432048" cy="504056"/>
          </a:xfrm>
          <a:prstGeom prst="rect">
            <a:avLst/>
          </a:prstGeom>
          <a:solidFill>
            <a:srgbClr val="FFFF0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5292080" y="1988840"/>
            <a:ext cx="432048" cy="504056"/>
          </a:xfrm>
          <a:prstGeom prst="rect">
            <a:avLst/>
          </a:prstGeom>
          <a:solidFill>
            <a:srgbClr val="FFFF0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dirty="0">
              <a:solidFill>
                <a:srgbClr val="C00000"/>
              </a:solidFill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5292080" y="2492896"/>
            <a:ext cx="432048" cy="504056"/>
          </a:xfrm>
          <a:prstGeom prst="rect">
            <a:avLst/>
          </a:prstGeom>
          <a:solidFill>
            <a:srgbClr val="FFFF0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рямоугольник 33"/>
          <p:cNvSpPr/>
          <p:nvPr/>
        </p:nvSpPr>
        <p:spPr>
          <a:xfrm>
            <a:off x="7020272" y="980728"/>
            <a:ext cx="432048" cy="504056"/>
          </a:xfrm>
          <a:prstGeom prst="rect">
            <a:avLst/>
          </a:prstGeom>
          <a:solidFill>
            <a:srgbClr val="FFFF0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рямоугольник 34"/>
          <p:cNvSpPr/>
          <p:nvPr/>
        </p:nvSpPr>
        <p:spPr>
          <a:xfrm>
            <a:off x="4860032" y="1988840"/>
            <a:ext cx="432048" cy="504056"/>
          </a:xfrm>
          <a:prstGeom prst="rect">
            <a:avLst/>
          </a:prstGeom>
          <a:solidFill>
            <a:srgbClr val="FFFF0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dirty="0">
              <a:solidFill>
                <a:srgbClr val="C00000"/>
              </a:solidFill>
            </a:endParaRPr>
          </a:p>
        </p:txBody>
      </p:sp>
      <p:sp>
        <p:nvSpPr>
          <p:cNvPr id="36" name="Прямоугольник 35"/>
          <p:cNvSpPr/>
          <p:nvPr/>
        </p:nvSpPr>
        <p:spPr>
          <a:xfrm>
            <a:off x="4427984" y="2492896"/>
            <a:ext cx="432048" cy="504056"/>
          </a:xfrm>
          <a:prstGeom prst="rect">
            <a:avLst/>
          </a:prstGeom>
          <a:solidFill>
            <a:srgbClr val="FFFF0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Прямоугольник 36"/>
          <p:cNvSpPr/>
          <p:nvPr/>
        </p:nvSpPr>
        <p:spPr>
          <a:xfrm>
            <a:off x="6156176" y="4509120"/>
            <a:ext cx="432048" cy="504056"/>
          </a:xfrm>
          <a:prstGeom prst="rect">
            <a:avLst/>
          </a:prstGeom>
          <a:solidFill>
            <a:srgbClr val="FFFF0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Прямоугольник 37"/>
          <p:cNvSpPr/>
          <p:nvPr/>
        </p:nvSpPr>
        <p:spPr>
          <a:xfrm>
            <a:off x="7020272" y="1988840"/>
            <a:ext cx="432048" cy="504056"/>
          </a:xfrm>
          <a:prstGeom prst="rect">
            <a:avLst/>
          </a:prstGeom>
          <a:solidFill>
            <a:srgbClr val="FFFF0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dirty="0">
              <a:solidFill>
                <a:srgbClr val="C00000"/>
              </a:solidFill>
            </a:endParaRPr>
          </a:p>
        </p:txBody>
      </p:sp>
      <p:sp>
        <p:nvSpPr>
          <p:cNvPr id="39" name="Прямоугольник 38"/>
          <p:cNvSpPr/>
          <p:nvPr/>
        </p:nvSpPr>
        <p:spPr>
          <a:xfrm>
            <a:off x="3995936" y="2492896"/>
            <a:ext cx="432048" cy="504056"/>
          </a:xfrm>
          <a:prstGeom prst="rect">
            <a:avLst/>
          </a:prstGeom>
          <a:solidFill>
            <a:srgbClr val="FFFF0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Скругленный прямоугольник 41"/>
          <p:cNvSpPr/>
          <p:nvPr/>
        </p:nvSpPr>
        <p:spPr>
          <a:xfrm>
            <a:off x="179512" y="188640"/>
            <a:ext cx="4680520" cy="1728192"/>
          </a:xfrm>
          <a:prstGeom prst="roundRect">
            <a:avLst/>
          </a:prstGeom>
          <a:solidFill>
            <a:srgbClr val="FFC000"/>
          </a:solidFill>
          <a:ln>
            <a:solidFill>
              <a:srgbClr val="250DB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sz="2800" dirty="0" smtClean="0">
              <a:solidFill>
                <a:schemeClr val="tx1"/>
              </a:solidFill>
            </a:endParaRPr>
          </a:p>
          <a:p>
            <a:r>
              <a:rPr lang="ru-RU" sz="2800" b="1" dirty="0" smtClean="0">
                <a:solidFill>
                  <a:schemeClr val="tx1"/>
                </a:solidFill>
              </a:rPr>
              <a:t>Шириною широко,</a:t>
            </a:r>
          </a:p>
          <a:p>
            <a:r>
              <a:rPr lang="ru-RU" sz="2800" b="1" dirty="0" smtClean="0">
                <a:solidFill>
                  <a:schemeClr val="tx1"/>
                </a:solidFill>
              </a:rPr>
              <a:t>Глубиною глубоко,</a:t>
            </a:r>
          </a:p>
          <a:p>
            <a:r>
              <a:rPr lang="ru-RU" sz="2800" b="1" dirty="0" smtClean="0">
                <a:solidFill>
                  <a:schemeClr val="tx1"/>
                </a:solidFill>
              </a:rPr>
              <a:t>День и ночь о берег бьётся,</a:t>
            </a:r>
          </a:p>
          <a:p>
            <a:r>
              <a:rPr lang="ru-RU" sz="2800" b="1" dirty="0" smtClean="0">
                <a:solidFill>
                  <a:schemeClr val="tx1"/>
                </a:solidFill>
              </a:rPr>
              <a:t>Из него вода не </a:t>
            </a:r>
            <a:r>
              <a:rPr lang="ru-RU" sz="2800" b="1" dirty="0" smtClean="0">
                <a:solidFill>
                  <a:schemeClr val="tx1"/>
                </a:solidFill>
              </a:rPr>
              <a:t>пьётся</a:t>
            </a:r>
            <a:r>
              <a:rPr lang="en-US" sz="2800" b="1" dirty="0" smtClean="0">
                <a:solidFill>
                  <a:schemeClr val="tx1"/>
                </a:solidFill>
              </a:rPr>
              <a:t>.</a:t>
            </a:r>
            <a:endParaRPr lang="ru-RU" sz="2800" b="1" dirty="0" smtClean="0">
              <a:solidFill>
                <a:schemeClr val="tx1"/>
              </a:solidFill>
            </a:endParaRPr>
          </a:p>
          <a:p>
            <a:endParaRPr lang="ru-RU" sz="2800" dirty="0">
              <a:solidFill>
                <a:schemeClr val="tx1"/>
              </a:solidFill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4860032" y="1916832"/>
            <a:ext cx="40267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2D0284"/>
                </a:solidFill>
              </a:rPr>
              <a:t>Р</a:t>
            </a:r>
            <a:endParaRPr lang="ru-RU" sz="3200" b="1" dirty="0">
              <a:solidFill>
                <a:srgbClr val="2D0284"/>
              </a:solidFill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5292080" y="1916832"/>
            <a:ext cx="46198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2D0284"/>
                </a:solidFill>
              </a:rPr>
              <a:t>О</a:t>
            </a:r>
            <a:endParaRPr lang="ru-RU" sz="3200" b="1" dirty="0">
              <a:solidFill>
                <a:srgbClr val="2D0284"/>
              </a:solidFill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5724128" y="1916832"/>
            <a:ext cx="46038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2D0284"/>
                </a:solidFill>
              </a:rPr>
              <a:t>Д</a:t>
            </a:r>
            <a:endParaRPr lang="ru-RU" sz="3200" b="1" dirty="0">
              <a:solidFill>
                <a:srgbClr val="2D0284"/>
              </a:solidFill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6156176" y="1916832"/>
            <a:ext cx="44435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2D0284"/>
                </a:solidFill>
              </a:rPr>
              <a:t>Н</a:t>
            </a:r>
            <a:endParaRPr lang="ru-RU" sz="3200" b="1" dirty="0">
              <a:solidFill>
                <a:srgbClr val="2D0284"/>
              </a:solidFill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6588224" y="1916832"/>
            <a:ext cx="45236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2D0284"/>
                </a:solidFill>
              </a:rPr>
              <a:t>И</a:t>
            </a:r>
            <a:endParaRPr lang="ru-RU" sz="3200" b="1" dirty="0">
              <a:solidFill>
                <a:srgbClr val="2D0284"/>
              </a:solidFill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7020272" y="1916832"/>
            <a:ext cx="41549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2D0284"/>
                </a:solidFill>
              </a:rPr>
              <a:t>К</a:t>
            </a:r>
            <a:endParaRPr lang="ru-RU" sz="3200" b="1" dirty="0">
              <a:solidFill>
                <a:srgbClr val="2D0284"/>
              </a:solidFill>
            </a:endParaRPr>
          </a:p>
        </p:txBody>
      </p:sp>
      <p:sp>
        <p:nvSpPr>
          <p:cNvPr id="53" name="Прямоугольник 52"/>
          <p:cNvSpPr/>
          <p:nvPr/>
        </p:nvSpPr>
        <p:spPr>
          <a:xfrm>
            <a:off x="6876256" y="548681"/>
            <a:ext cx="28803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400" b="1" dirty="0"/>
          </a:p>
        </p:txBody>
      </p:sp>
      <p:sp>
        <p:nvSpPr>
          <p:cNvPr id="54" name="TextBox 53"/>
          <p:cNvSpPr txBox="1"/>
          <p:nvPr/>
        </p:nvSpPr>
        <p:spPr>
          <a:xfrm>
            <a:off x="7020272" y="908720"/>
            <a:ext cx="40267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2D0284"/>
                </a:solidFill>
              </a:rPr>
              <a:t>Р</a:t>
            </a:r>
            <a:endParaRPr lang="ru-RU" sz="3200" b="1" dirty="0">
              <a:solidFill>
                <a:srgbClr val="2D0284"/>
              </a:solidFill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7020272" y="1412776"/>
            <a:ext cx="38504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2D0284"/>
                </a:solidFill>
              </a:rPr>
              <a:t>Е</a:t>
            </a:r>
            <a:endParaRPr lang="ru-RU" sz="3200" b="1" dirty="0">
              <a:solidFill>
                <a:srgbClr val="2D0284"/>
              </a:solidFill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7020272" y="2420888"/>
            <a:ext cx="43313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2D0284"/>
                </a:solidFill>
              </a:rPr>
              <a:t>А</a:t>
            </a:r>
            <a:endParaRPr lang="ru-RU" sz="3200" b="1" dirty="0">
              <a:solidFill>
                <a:srgbClr val="2D0284"/>
              </a:solidFill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4860032" y="2420888"/>
            <a:ext cx="40908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2D0284"/>
                </a:solidFill>
              </a:rPr>
              <a:t>У</a:t>
            </a:r>
            <a:endParaRPr lang="ru-RU" sz="3200" b="1" dirty="0">
              <a:solidFill>
                <a:srgbClr val="2D0284"/>
              </a:solidFill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4860032" y="2924944"/>
            <a:ext cx="41870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2D0284"/>
                </a:solidFill>
              </a:rPr>
              <a:t>Ч</a:t>
            </a:r>
            <a:endParaRPr lang="ru-RU" sz="3200" b="1" dirty="0">
              <a:solidFill>
                <a:srgbClr val="2D0284"/>
              </a:solidFill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4860032" y="3429000"/>
            <a:ext cx="38504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2D0284"/>
                </a:solidFill>
              </a:rPr>
              <a:t>Е</a:t>
            </a:r>
            <a:endParaRPr lang="ru-RU" sz="3200" b="1" dirty="0">
              <a:solidFill>
                <a:srgbClr val="2D0284"/>
              </a:solidFill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4860032" y="3933056"/>
            <a:ext cx="45236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2D0284"/>
                </a:solidFill>
              </a:rPr>
              <a:t>Й</a:t>
            </a:r>
            <a:endParaRPr lang="ru-RU" sz="3200" b="1" dirty="0">
              <a:solidFill>
                <a:srgbClr val="2D0284"/>
              </a:solidFill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3995936" y="2420888"/>
            <a:ext cx="44275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2D0284"/>
                </a:solidFill>
              </a:rPr>
              <a:t>П</a:t>
            </a:r>
            <a:endParaRPr lang="ru-RU" sz="3200" b="1" dirty="0">
              <a:solidFill>
                <a:srgbClr val="2D0284"/>
              </a:solidFill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4427984" y="2420888"/>
            <a:ext cx="40267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2D0284"/>
                </a:solidFill>
              </a:rPr>
              <a:t>Р</a:t>
            </a:r>
            <a:endParaRPr lang="ru-RU" sz="3200" b="1" dirty="0">
              <a:solidFill>
                <a:srgbClr val="2D0284"/>
              </a:solidFill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5292080" y="2420888"/>
            <a:ext cx="46038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2D0284"/>
                </a:solidFill>
              </a:rPr>
              <a:t>Д</a:t>
            </a:r>
            <a:endParaRPr lang="ru-RU" sz="3200" b="1" dirty="0">
              <a:solidFill>
                <a:srgbClr val="2D0284"/>
              </a:solidFill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3995936" y="3429000"/>
            <a:ext cx="46198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2D0284"/>
                </a:solidFill>
              </a:rPr>
              <a:t>О</a:t>
            </a:r>
            <a:endParaRPr lang="ru-RU" sz="3200" b="1" dirty="0">
              <a:solidFill>
                <a:srgbClr val="2D0284"/>
              </a:solidFill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4499992" y="3429000"/>
            <a:ext cx="38183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2D0284"/>
                </a:solidFill>
              </a:rPr>
              <a:t>З</a:t>
            </a:r>
            <a:endParaRPr lang="ru-RU" sz="3200" b="1" dirty="0">
              <a:solidFill>
                <a:srgbClr val="2D0284"/>
              </a:solidFill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5292080" y="3429000"/>
            <a:ext cx="40267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2D0284"/>
                </a:solidFill>
              </a:rPr>
              <a:t>Р</a:t>
            </a:r>
            <a:endParaRPr lang="ru-RU" sz="3200" b="1" dirty="0">
              <a:solidFill>
                <a:srgbClr val="2D0284"/>
              </a:solidFill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5724128" y="3429000"/>
            <a:ext cx="46198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2D0284"/>
                </a:solidFill>
              </a:rPr>
              <a:t>О</a:t>
            </a:r>
            <a:endParaRPr lang="ru-RU" sz="3200" b="1" dirty="0">
              <a:solidFill>
                <a:srgbClr val="2D0284"/>
              </a:solidFill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5724128" y="2924944"/>
            <a:ext cx="41229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2D0284"/>
                </a:solidFill>
              </a:rPr>
              <a:t>Б</a:t>
            </a:r>
            <a:endParaRPr lang="ru-RU" sz="3200" b="1" dirty="0">
              <a:solidFill>
                <a:srgbClr val="2D0284"/>
              </a:solidFill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5724128" y="3933056"/>
            <a:ext cx="44275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2D0284"/>
                </a:solidFill>
              </a:rPr>
              <a:t>Л</a:t>
            </a:r>
            <a:endParaRPr lang="ru-RU" sz="3200" b="1" dirty="0">
              <a:solidFill>
                <a:srgbClr val="2D0284"/>
              </a:solidFill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5724128" y="4437112"/>
            <a:ext cx="46198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2D0284"/>
                </a:solidFill>
              </a:rPr>
              <a:t>О</a:t>
            </a:r>
            <a:endParaRPr lang="ru-RU" sz="3200" b="1" dirty="0">
              <a:solidFill>
                <a:srgbClr val="2D0284"/>
              </a:solidFill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5724128" y="4941168"/>
            <a:ext cx="4602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2D0284"/>
                </a:solidFill>
              </a:rPr>
              <a:t>Т</a:t>
            </a:r>
            <a:endParaRPr lang="ru-RU" sz="3200" b="1" dirty="0">
              <a:solidFill>
                <a:srgbClr val="2D0284"/>
              </a:solidFill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5724128" y="5445224"/>
            <a:ext cx="46198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2D0284"/>
                </a:solidFill>
              </a:rPr>
              <a:t>О</a:t>
            </a:r>
            <a:endParaRPr lang="ru-RU" sz="3200" b="1" dirty="0">
              <a:solidFill>
                <a:srgbClr val="2D0284"/>
              </a:solidFill>
            </a:endParaRPr>
          </a:p>
        </p:txBody>
      </p:sp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0" y="-25315"/>
            <a:ext cx="184731" cy="5078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5220072" y="4437112"/>
            <a:ext cx="54373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2D0284"/>
                </a:solidFill>
              </a:rPr>
              <a:t>М</a:t>
            </a:r>
            <a:endParaRPr lang="ru-RU" sz="3200" b="1" dirty="0">
              <a:solidFill>
                <a:srgbClr val="2D0284"/>
              </a:solidFill>
            </a:endParaRPr>
          </a:p>
        </p:txBody>
      </p:sp>
      <p:sp>
        <p:nvSpPr>
          <p:cNvPr id="86" name="TextBox 85"/>
          <p:cNvSpPr txBox="1"/>
          <p:nvPr/>
        </p:nvSpPr>
        <p:spPr>
          <a:xfrm>
            <a:off x="6156176" y="4437112"/>
            <a:ext cx="40267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2D0284"/>
                </a:solidFill>
              </a:rPr>
              <a:t>Р</a:t>
            </a:r>
            <a:endParaRPr lang="ru-RU" sz="3200" b="1" dirty="0">
              <a:solidFill>
                <a:srgbClr val="2D0284"/>
              </a:solidFill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6588224" y="4437112"/>
            <a:ext cx="38504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2D0284"/>
                </a:solidFill>
              </a:rPr>
              <a:t>Е</a:t>
            </a:r>
            <a:endParaRPr lang="ru-RU" sz="3200" b="1" dirty="0">
              <a:solidFill>
                <a:srgbClr val="2D0284"/>
              </a:solidFill>
            </a:endParaRPr>
          </a:p>
        </p:txBody>
      </p:sp>
      <p:sp>
        <p:nvSpPr>
          <p:cNvPr id="90" name="Стрелка вправо 89"/>
          <p:cNvSpPr/>
          <p:nvPr/>
        </p:nvSpPr>
        <p:spPr>
          <a:xfrm>
            <a:off x="5364088" y="5733256"/>
            <a:ext cx="360040" cy="216024"/>
          </a:xfrm>
          <a:prstGeom prst="rightArrow">
            <a:avLst/>
          </a:prstGeom>
          <a:solidFill>
            <a:schemeClr val="accent2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1" name="Прямоугольник 90"/>
          <p:cNvSpPr/>
          <p:nvPr/>
        </p:nvSpPr>
        <p:spPr>
          <a:xfrm>
            <a:off x="5364088" y="5373216"/>
            <a:ext cx="34015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 smtClean="0"/>
              <a:t>8</a:t>
            </a:r>
            <a:endParaRPr lang="ru-RU" sz="2400" b="1" dirty="0"/>
          </a:p>
        </p:txBody>
      </p:sp>
      <p:sp>
        <p:nvSpPr>
          <p:cNvPr id="92" name="TextBox 91"/>
          <p:cNvSpPr txBox="1"/>
          <p:nvPr/>
        </p:nvSpPr>
        <p:spPr>
          <a:xfrm>
            <a:off x="6156176" y="5445224"/>
            <a:ext cx="41549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2D0284"/>
                </a:solidFill>
              </a:rPr>
              <a:t>К</a:t>
            </a:r>
            <a:endParaRPr lang="ru-RU" sz="3200" b="1" dirty="0">
              <a:solidFill>
                <a:srgbClr val="2D0284"/>
              </a:solidFill>
            </a:endParaRPr>
          </a:p>
        </p:txBody>
      </p:sp>
      <p:sp>
        <p:nvSpPr>
          <p:cNvPr id="93" name="TextBox 92"/>
          <p:cNvSpPr txBox="1"/>
          <p:nvPr/>
        </p:nvSpPr>
        <p:spPr>
          <a:xfrm>
            <a:off x="6588224" y="5445224"/>
            <a:ext cx="4320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2D0284"/>
                </a:solidFill>
              </a:rPr>
              <a:t>Е</a:t>
            </a:r>
            <a:endParaRPr lang="ru-RU" sz="3200" b="1" dirty="0">
              <a:solidFill>
                <a:srgbClr val="2D0284"/>
              </a:solidFill>
            </a:endParaRPr>
          </a:p>
        </p:txBody>
      </p:sp>
      <p:sp>
        <p:nvSpPr>
          <p:cNvPr id="94" name="TextBox 93"/>
          <p:cNvSpPr txBox="1"/>
          <p:nvPr/>
        </p:nvSpPr>
        <p:spPr>
          <a:xfrm>
            <a:off x="7020272" y="5445224"/>
            <a:ext cx="43313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2D0284"/>
                </a:solidFill>
              </a:rPr>
              <a:t>А</a:t>
            </a:r>
            <a:endParaRPr lang="ru-RU" sz="3200" b="1" dirty="0">
              <a:solidFill>
                <a:srgbClr val="2D0284"/>
              </a:solidFill>
            </a:endParaRPr>
          </a:p>
        </p:txBody>
      </p:sp>
      <p:sp>
        <p:nvSpPr>
          <p:cNvPr id="95" name="TextBox 94"/>
          <p:cNvSpPr txBox="1"/>
          <p:nvPr/>
        </p:nvSpPr>
        <p:spPr>
          <a:xfrm>
            <a:off x="7452320" y="5445224"/>
            <a:ext cx="44114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2D0284"/>
                </a:solidFill>
              </a:rPr>
              <a:t>Н</a:t>
            </a:r>
            <a:endParaRPr lang="ru-RU" sz="3200" b="1" dirty="0">
              <a:solidFill>
                <a:srgbClr val="2D0284"/>
              </a:solidFill>
            </a:endParaRPr>
          </a:p>
        </p:txBody>
      </p:sp>
      <p:pic>
        <p:nvPicPr>
          <p:cNvPr id="4" name="Picture 2" descr="C:\Users\Natasha\Desktop\океан 3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79512" y="188640"/>
            <a:ext cx="3570205" cy="2376264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2"/>
                  </p:tgtEl>
                </p:cond>
              </p:nextCondLst>
            </p:seq>
          </p:childTnLst>
        </p:cTn>
      </p:par>
    </p:tnLst>
    <p:bldLst>
      <p:bldP spid="42" grpId="0" animBg="1"/>
      <p:bldP spid="92" grpId="0"/>
      <p:bldP spid="93" grpId="0"/>
      <p:bldP spid="94" grpId="0"/>
      <p:bldP spid="9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Free Download Beach Blue Water Wallpaper Desktop Backgrounds - Ajilbab.Com Portal"/>
          <p:cNvPicPr>
            <a:picLocks noChangeAspect="1" noChangeArrowheads="1"/>
          </p:cNvPicPr>
          <p:nvPr/>
        </p:nvPicPr>
        <p:blipFill>
          <a:blip r:embed="rId3" cstate="print"/>
          <a:srcRect t="21269" r="25000" b="4666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074" name="Picture 2" descr="Ланос клуб Lanos club МВ-7 1/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528" y="2132856"/>
            <a:ext cx="2899751" cy="4248472"/>
          </a:xfrm>
          <a:prstGeom prst="rect">
            <a:avLst/>
          </a:prstGeom>
          <a:noFill/>
        </p:spPr>
      </p:pic>
      <p:sp>
        <p:nvSpPr>
          <p:cNvPr id="6" name="Управляющая кнопка: возврат 5">
            <a:hlinkClick r:id="rId5" action="ppaction://hlinksldjump" highlightClick="1"/>
          </p:cNvPr>
          <p:cNvSpPr/>
          <p:nvPr/>
        </p:nvSpPr>
        <p:spPr>
          <a:xfrm>
            <a:off x="8028384" y="6093296"/>
            <a:ext cx="936104" cy="576064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Волна 6"/>
          <p:cNvSpPr/>
          <p:nvPr/>
        </p:nvSpPr>
        <p:spPr>
          <a:xfrm>
            <a:off x="3203848" y="332656"/>
            <a:ext cx="5472608" cy="4010744"/>
          </a:xfrm>
          <a:prstGeom prst="wave">
            <a:avLst>
              <a:gd name="adj1" fmla="val 12500"/>
              <a:gd name="adj2" fmla="val -995"/>
            </a:avLst>
          </a:prstGeom>
          <a:solidFill>
            <a:srgbClr val="FFFF00"/>
          </a:solidFill>
          <a:ln w="381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250DB3"/>
                </a:solidFill>
              </a:rPr>
              <a:t>Человек, запомни навсегда!</a:t>
            </a:r>
            <a:br>
              <a:rPr lang="ru-RU" sz="2800" b="1" dirty="0" smtClean="0">
                <a:solidFill>
                  <a:srgbClr val="250DB3"/>
                </a:solidFill>
              </a:rPr>
            </a:br>
            <a:r>
              <a:rPr lang="ru-RU" sz="2800" b="1" dirty="0" smtClean="0">
                <a:solidFill>
                  <a:srgbClr val="250DB3"/>
                </a:solidFill>
              </a:rPr>
              <a:t>Символ жизни на Земле – вода!</a:t>
            </a:r>
            <a:br>
              <a:rPr lang="ru-RU" sz="2800" b="1" dirty="0" smtClean="0">
                <a:solidFill>
                  <a:srgbClr val="250DB3"/>
                </a:solidFill>
              </a:rPr>
            </a:br>
            <a:r>
              <a:rPr lang="ru-RU" sz="2800" b="1" dirty="0" smtClean="0">
                <a:solidFill>
                  <a:srgbClr val="250DB3"/>
                </a:solidFill>
              </a:rPr>
              <a:t>Водные богатства береги –</a:t>
            </a:r>
            <a:br>
              <a:rPr lang="ru-RU" sz="2800" b="1" dirty="0" smtClean="0">
                <a:solidFill>
                  <a:srgbClr val="250DB3"/>
                </a:solidFill>
              </a:rPr>
            </a:br>
            <a:r>
              <a:rPr lang="ru-RU" sz="2800" b="1" dirty="0" smtClean="0">
                <a:solidFill>
                  <a:srgbClr val="250DB3"/>
                </a:solidFill>
              </a:rPr>
              <a:t>Мы ведь на планете не одни!</a:t>
            </a:r>
            <a:endParaRPr lang="ru-RU" sz="2800" b="1" dirty="0">
              <a:solidFill>
                <a:srgbClr val="250DB3"/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Free Download Beach Blue Water Wallpaper Desktop Backgrounds - Ajilbab.Com Portal"/>
          <p:cNvPicPr>
            <a:picLocks noChangeAspect="1" noChangeArrowheads="1"/>
          </p:cNvPicPr>
          <p:nvPr/>
        </p:nvPicPr>
        <p:blipFill>
          <a:blip r:embed="rId2" cstate="print"/>
          <a:srcRect t="21269" r="25000" b="4666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51520" y="188641"/>
            <a:ext cx="8892480" cy="77251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</a:rPr>
              <a:t>Интернет – ресурсы</a:t>
            </a:r>
            <a:endParaRPr lang="ru-RU" sz="2800" b="1" dirty="0" smtClean="0">
              <a:solidFill>
                <a:srgbClr val="C00000"/>
              </a:solidFill>
              <a:hlinkClick r:id="rId3"/>
            </a:endParaRPr>
          </a:p>
          <a:p>
            <a:endParaRPr lang="ru-RU" b="1" dirty="0" smtClean="0">
              <a:hlinkClick r:id="rId3"/>
            </a:endParaRPr>
          </a:p>
          <a:p>
            <a:r>
              <a:rPr lang="en-US" b="1" dirty="0" smtClean="0">
                <a:hlinkClick r:id="rId3"/>
              </a:rPr>
              <a:t>http://www.quebuentrip.com/mail/background-powerpoint-nature-i14.jpg</a:t>
            </a:r>
            <a:r>
              <a:rPr lang="ru-RU" b="1" dirty="0" smtClean="0"/>
              <a:t> </a:t>
            </a:r>
            <a:r>
              <a:rPr lang="ru-RU" b="1" dirty="0" smtClean="0">
                <a:solidFill>
                  <a:srgbClr val="FFFF00"/>
                </a:solidFill>
              </a:rPr>
              <a:t>- фон</a:t>
            </a:r>
          </a:p>
          <a:p>
            <a:r>
              <a:rPr lang="en-US" b="1" dirty="0" smtClean="0">
                <a:solidFill>
                  <a:schemeClr val="bg1"/>
                </a:solidFill>
                <a:hlinkClick r:id="rId4"/>
              </a:rPr>
              <a:t>http://img-fotki.yandex.ru/get/5803/falconet-n.178/0_5e825_b6780349_XL</a:t>
            </a:r>
            <a:r>
              <a:rPr lang="ru-RU" b="1" dirty="0" smtClean="0">
                <a:solidFill>
                  <a:schemeClr val="bg1"/>
                </a:solidFill>
              </a:rPr>
              <a:t> </a:t>
            </a:r>
            <a:r>
              <a:rPr lang="ru-RU" b="1" dirty="0" smtClean="0">
                <a:solidFill>
                  <a:srgbClr val="FFFF00"/>
                </a:solidFill>
              </a:rPr>
              <a:t>- слайд  1</a:t>
            </a:r>
          </a:p>
          <a:p>
            <a:r>
              <a:rPr lang="en-US" b="1" dirty="0" smtClean="0">
                <a:hlinkClick r:id="rId5"/>
              </a:rPr>
              <a:t>http://forums.graaam.com/up/uploaded6/62603_11193241625.gif</a:t>
            </a:r>
            <a:r>
              <a:rPr lang="en-US" b="1" dirty="0" smtClean="0"/>
              <a:t> </a:t>
            </a:r>
            <a:r>
              <a:rPr lang="en-US" b="1" dirty="0" smtClean="0">
                <a:solidFill>
                  <a:srgbClr val="FFFF00"/>
                </a:solidFill>
              </a:rPr>
              <a:t>- </a:t>
            </a:r>
            <a:r>
              <a:rPr lang="ru-RU" b="1" dirty="0" smtClean="0">
                <a:solidFill>
                  <a:srgbClr val="FFFF00"/>
                </a:solidFill>
              </a:rPr>
              <a:t>Нептун</a:t>
            </a:r>
            <a:endParaRPr lang="en-US" b="1" dirty="0" smtClean="0">
              <a:solidFill>
                <a:srgbClr val="FFFF00"/>
              </a:solidFill>
            </a:endParaRPr>
          </a:p>
          <a:p>
            <a:r>
              <a:rPr lang="en-US" b="1" dirty="0" smtClean="0">
                <a:solidFill>
                  <a:schemeClr val="bg1"/>
                </a:solidFill>
                <a:hlinkClick r:id="rId6"/>
              </a:rPr>
              <a:t>http://www.kazan-day.ru/www/news/2013/10/8113405.623686E-02_a.jpg</a:t>
            </a:r>
            <a:r>
              <a:rPr lang="en-US" b="1" dirty="0" smtClean="0">
                <a:solidFill>
                  <a:schemeClr val="bg1"/>
                </a:solidFill>
              </a:rPr>
              <a:t> </a:t>
            </a:r>
            <a:r>
              <a:rPr lang="en-US" b="1" dirty="0" smtClean="0">
                <a:solidFill>
                  <a:srgbClr val="FFFF00"/>
                </a:solidFill>
              </a:rPr>
              <a:t>- </a:t>
            </a:r>
            <a:r>
              <a:rPr lang="ru-RU" b="1" dirty="0" smtClean="0">
                <a:solidFill>
                  <a:srgbClr val="FFFF00"/>
                </a:solidFill>
              </a:rPr>
              <a:t>родник</a:t>
            </a:r>
          </a:p>
          <a:p>
            <a:r>
              <a:rPr lang="en-US" b="1" dirty="0" smtClean="0">
                <a:solidFill>
                  <a:schemeClr val="bg1"/>
                </a:solidFill>
                <a:hlinkClick r:id="rId7"/>
              </a:rPr>
              <a:t>http://img01.chitalnya.ru/upload/368/62083043204620.jpg</a:t>
            </a:r>
            <a:r>
              <a:rPr lang="ru-RU" b="1" dirty="0" smtClean="0">
                <a:solidFill>
                  <a:schemeClr val="bg1"/>
                </a:solidFill>
              </a:rPr>
              <a:t> </a:t>
            </a:r>
            <a:r>
              <a:rPr lang="ru-RU" b="1" dirty="0" smtClean="0">
                <a:solidFill>
                  <a:srgbClr val="FFFF00"/>
                </a:solidFill>
              </a:rPr>
              <a:t>- река</a:t>
            </a:r>
          </a:p>
          <a:p>
            <a:r>
              <a:rPr lang="en-US" b="1" dirty="0" smtClean="0">
                <a:solidFill>
                  <a:srgbClr val="FFFF00"/>
                </a:solidFill>
                <a:hlinkClick r:id="rId8"/>
              </a:rPr>
              <a:t>http://www.v3wall.com/wallpaper/medium/0910/medium_20091020101554559289.jpg</a:t>
            </a:r>
            <a:r>
              <a:rPr lang="ru-RU" b="1" dirty="0" smtClean="0">
                <a:solidFill>
                  <a:srgbClr val="FFFF00"/>
                </a:solidFill>
              </a:rPr>
              <a:t> - ручей</a:t>
            </a:r>
          </a:p>
          <a:p>
            <a:r>
              <a:rPr lang="en-US" b="1" dirty="0" smtClean="0">
                <a:solidFill>
                  <a:srgbClr val="FFFF00"/>
                </a:solidFill>
                <a:hlinkClick r:id="rId9"/>
              </a:rPr>
              <a:t>http://a-a-ah.ru/data/place/m1/m1-7/7454/images/4ebc276eb535c001461236.1000x1000u.jpg?aa40520aa8b02ca7de28676adb5280bd</a:t>
            </a:r>
            <a:r>
              <a:rPr lang="ru-RU" b="1" dirty="0" smtClean="0">
                <a:solidFill>
                  <a:srgbClr val="FFFF00"/>
                </a:solidFill>
              </a:rPr>
              <a:t> – пруд</a:t>
            </a:r>
          </a:p>
          <a:p>
            <a:r>
              <a:rPr lang="en-US" b="1" dirty="0" smtClean="0">
                <a:solidFill>
                  <a:srgbClr val="FFFF00"/>
                </a:solidFill>
                <a:hlinkClick r:id="rId10"/>
              </a:rPr>
              <a:t>http://www.1000dosok.ru/s/22-05-4195353.jpg</a:t>
            </a:r>
            <a:r>
              <a:rPr lang="ru-RU" b="1" dirty="0" smtClean="0">
                <a:solidFill>
                  <a:srgbClr val="FFFF00"/>
                </a:solidFill>
              </a:rPr>
              <a:t> - озеро</a:t>
            </a:r>
          </a:p>
          <a:p>
            <a:r>
              <a:rPr lang="en-US" b="1" dirty="0" smtClean="0">
                <a:solidFill>
                  <a:srgbClr val="FFFF00"/>
                </a:solidFill>
                <a:hlinkClick r:id="rId11"/>
              </a:rPr>
              <a:t>http://www.vedtver.ru/data/uploads/2013-02/page/15158/1.jpg</a:t>
            </a:r>
            <a:r>
              <a:rPr lang="ru-RU" b="1" dirty="0" smtClean="0">
                <a:solidFill>
                  <a:srgbClr val="FFFF00"/>
                </a:solidFill>
              </a:rPr>
              <a:t> - болото</a:t>
            </a:r>
          </a:p>
          <a:p>
            <a:r>
              <a:rPr lang="en-US" b="1" dirty="0" smtClean="0">
                <a:solidFill>
                  <a:srgbClr val="FFFF00"/>
                </a:solidFill>
                <a:hlinkClick r:id="rId12"/>
              </a:rPr>
              <a:t>http://img1.liveinternet.ru/images/attach/c/2/64/690/64690958_1280589978_16.jpg</a:t>
            </a:r>
            <a:r>
              <a:rPr lang="ru-RU" b="1" dirty="0" smtClean="0">
                <a:solidFill>
                  <a:srgbClr val="FFFF00"/>
                </a:solidFill>
              </a:rPr>
              <a:t> - море</a:t>
            </a:r>
            <a:endParaRPr lang="en-US" b="1" dirty="0" smtClean="0">
              <a:solidFill>
                <a:srgbClr val="FFFF00"/>
              </a:solidFill>
            </a:endParaRPr>
          </a:p>
          <a:p>
            <a:r>
              <a:rPr lang="en-US" b="1" dirty="0" smtClean="0">
                <a:solidFill>
                  <a:srgbClr val="FFFF00"/>
                </a:solidFill>
                <a:hlinkClick r:id="rId13"/>
              </a:rPr>
              <a:t>http://i1.2photo.ru/front_medium/m/u/481918.jpg</a:t>
            </a:r>
            <a:r>
              <a:rPr lang="en-US" b="1" dirty="0" smtClean="0">
                <a:solidFill>
                  <a:srgbClr val="FFFF00"/>
                </a:solidFill>
              </a:rPr>
              <a:t> - </a:t>
            </a:r>
            <a:r>
              <a:rPr lang="ru-RU" b="1" dirty="0" smtClean="0">
                <a:solidFill>
                  <a:srgbClr val="FFFF00"/>
                </a:solidFill>
              </a:rPr>
              <a:t>океан</a:t>
            </a:r>
            <a:endParaRPr lang="en-US" b="1" dirty="0" smtClean="0">
              <a:solidFill>
                <a:srgbClr val="FFFF00"/>
              </a:solidFill>
            </a:endParaRPr>
          </a:p>
          <a:p>
            <a:endParaRPr lang="ru-RU" b="1" dirty="0" smtClean="0">
              <a:solidFill>
                <a:srgbClr val="FFFF00"/>
              </a:solidFill>
            </a:endParaRPr>
          </a:p>
          <a:p>
            <a:endParaRPr lang="ru-RU" b="1" dirty="0" smtClean="0">
              <a:solidFill>
                <a:srgbClr val="FFFF00"/>
              </a:solidFill>
            </a:endParaRPr>
          </a:p>
          <a:p>
            <a:endParaRPr lang="ru-RU" b="1" dirty="0" smtClean="0">
              <a:solidFill>
                <a:srgbClr val="FFFF00"/>
              </a:solidFill>
            </a:endParaRPr>
          </a:p>
          <a:p>
            <a:endParaRPr lang="ru-RU" b="1" dirty="0" smtClean="0">
              <a:solidFill>
                <a:srgbClr val="FFFF00"/>
              </a:solidFill>
            </a:endParaRPr>
          </a:p>
          <a:p>
            <a:endParaRPr lang="ru-RU" b="1" dirty="0" smtClean="0">
              <a:solidFill>
                <a:srgbClr val="FFFF00"/>
              </a:solidFill>
            </a:endParaRPr>
          </a:p>
          <a:p>
            <a:endParaRPr lang="ru-RU" b="1" dirty="0" smtClean="0">
              <a:solidFill>
                <a:srgbClr val="FFFF00"/>
              </a:solidFill>
            </a:endParaRPr>
          </a:p>
          <a:p>
            <a:endParaRPr lang="en-US" b="1" dirty="0" smtClean="0">
              <a:solidFill>
                <a:schemeClr val="bg1"/>
              </a:solidFill>
            </a:endParaRPr>
          </a:p>
          <a:p>
            <a:endParaRPr lang="en-US" b="1" dirty="0" smtClean="0">
              <a:solidFill>
                <a:schemeClr val="bg1"/>
              </a:solidFill>
            </a:endParaRPr>
          </a:p>
          <a:p>
            <a:endParaRPr lang="en-US" dirty="0" smtClean="0"/>
          </a:p>
        </p:txBody>
      </p:sp>
      <p:sp>
        <p:nvSpPr>
          <p:cNvPr id="4" name="Управляющая кнопка: назад 3">
            <a:hlinkClick r:id="" action="ppaction://hlinkshowjump?jump=firstslide" highlightClick="1"/>
          </p:cNvPr>
          <p:cNvSpPr/>
          <p:nvPr/>
        </p:nvSpPr>
        <p:spPr>
          <a:xfrm>
            <a:off x="8100392" y="6165304"/>
            <a:ext cx="792088" cy="504056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Free Download Beach Blue Water Wallpaper Desktop Backgrounds - Ajilbab.Com Portal"/>
          <p:cNvPicPr>
            <a:picLocks noChangeAspect="1" noChangeArrowheads="1"/>
          </p:cNvPicPr>
          <p:nvPr/>
        </p:nvPicPr>
        <p:blipFill>
          <a:blip r:embed="rId2" cstate="print"/>
          <a:srcRect t="21269" r="25000" b="4666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074" name="Picture 2" descr="Ланос клуб Lanos club МВ-7 1/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124744"/>
            <a:ext cx="2899751" cy="4248472"/>
          </a:xfrm>
          <a:prstGeom prst="rect">
            <a:avLst/>
          </a:prstGeom>
          <a:noFill/>
        </p:spPr>
      </p:pic>
      <p:sp>
        <p:nvSpPr>
          <p:cNvPr id="8" name="Волна 7"/>
          <p:cNvSpPr/>
          <p:nvPr/>
        </p:nvSpPr>
        <p:spPr>
          <a:xfrm>
            <a:off x="2915816" y="0"/>
            <a:ext cx="5832648" cy="6237312"/>
          </a:xfrm>
          <a:prstGeom prst="wave">
            <a:avLst/>
          </a:prstGeom>
          <a:solidFill>
            <a:srgbClr val="FFFF00"/>
          </a:solidFill>
          <a:ln w="381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266" name="Rectangle 2"/>
          <p:cNvSpPr>
            <a:spLocks noChangeArrowheads="1"/>
          </p:cNvSpPr>
          <p:nvPr/>
        </p:nvSpPr>
        <p:spPr bwMode="auto">
          <a:xfrm>
            <a:off x="2987824" y="674406"/>
            <a:ext cx="6156176" cy="51090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250DB3"/>
                </a:solidFill>
                <a:effectLst/>
                <a:ea typeface="Calibri" pitchFamily="34" charset="0"/>
                <a:cs typeface="Times New Roman" pitchFamily="18" charset="0"/>
              </a:rPr>
              <a:t>Здравствуйте,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250DB3"/>
              </a:solidFill>
              <a:effectLst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250DB3"/>
                </a:solidFill>
                <a:effectLst/>
                <a:ea typeface="Calibri" pitchFamily="34" charset="0"/>
                <a:cs typeface="Times New Roman" pitchFamily="18" charset="0"/>
              </a:rPr>
              <a:t> мальчики и девочки!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250DB3"/>
              </a:solidFill>
              <a:effectLst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250DB3"/>
                </a:solidFill>
                <a:effectLst/>
                <a:ea typeface="Calibri" pitchFamily="34" charset="0"/>
                <a:cs typeface="Times New Roman" pitchFamily="18" charset="0"/>
              </a:rPr>
              <a:t>Я – Нептун,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250DB3"/>
              </a:solidFill>
              <a:effectLst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250DB3"/>
                </a:solidFill>
                <a:effectLst/>
                <a:ea typeface="Calibri" pitchFamily="34" charset="0"/>
                <a:cs typeface="Times New Roman" pitchFamily="18" charset="0"/>
              </a:rPr>
              <a:t>покровитель водных источников,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250DB3"/>
              </a:solidFill>
              <a:effectLst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250DB3"/>
                </a:solidFill>
                <a:effectLst/>
                <a:ea typeface="Calibri" pitchFamily="34" charset="0"/>
                <a:cs typeface="Times New Roman" pitchFamily="18" charset="0"/>
              </a:rPr>
              <a:t>Предлагаю ответить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250DB3"/>
              </a:solidFill>
              <a:effectLst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250DB3"/>
                </a:solidFill>
                <a:effectLst/>
                <a:ea typeface="Calibri" pitchFamily="34" charset="0"/>
                <a:cs typeface="Times New Roman" pitchFamily="18" charset="0"/>
              </a:rPr>
              <a:t>на вопросы школьникам. 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800" b="1" dirty="0" smtClean="0">
                <a:solidFill>
                  <a:srgbClr val="250DB3"/>
                </a:solidFill>
                <a:ea typeface="Calibri" pitchFamily="34" charset="0"/>
                <a:cs typeface="Times New Roman" pitchFamily="18" charset="0"/>
              </a:rPr>
              <a:t>Загадки внимательно прочитайте</a:t>
            </a:r>
            <a:r>
              <a:rPr lang="en-US" sz="2800" b="1" dirty="0" smtClean="0">
                <a:solidFill>
                  <a:srgbClr val="250DB3"/>
                </a:solidFill>
                <a:ea typeface="Calibri" pitchFamily="34" charset="0"/>
                <a:cs typeface="Times New Roman" pitchFamily="18" charset="0"/>
              </a:rPr>
              <a:t>,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800" b="1" dirty="0" smtClean="0">
                <a:solidFill>
                  <a:srgbClr val="250DB3"/>
                </a:solidFill>
                <a:ea typeface="Calibri" pitchFamily="34" charset="0"/>
                <a:cs typeface="Times New Roman" pitchFamily="18" charset="0"/>
              </a:rPr>
              <a:t>Водный объект скорее угадайте</a:t>
            </a:r>
            <a:r>
              <a:rPr lang="en-US" sz="2800" b="1" dirty="0" smtClean="0">
                <a:solidFill>
                  <a:srgbClr val="250DB3"/>
                </a:solidFill>
                <a:ea typeface="Calibri" pitchFamily="34" charset="0"/>
                <a:cs typeface="Times New Roman" pitchFamily="18" charset="0"/>
              </a:rPr>
              <a:t>,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800" b="1" dirty="0" smtClean="0">
                <a:solidFill>
                  <a:srgbClr val="250DB3"/>
                </a:solidFill>
                <a:ea typeface="Calibri" pitchFamily="34" charset="0"/>
                <a:cs typeface="Times New Roman" pitchFamily="18" charset="0"/>
              </a:rPr>
              <a:t>На карточку с загадкой смелее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250DB3"/>
                </a:solidFill>
                <a:effectLst/>
                <a:ea typeface="Calibri" pitchFamily="34" charset="0"/>
                <a:cs typeface="Times New Roman" pitchFamily="18" charset="0"/>
              </a:rPr>
              <a:t>                                   нажимайте!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Управляющая кнопка: далее 11">
            <a:hlinkClick r:id="" action="ppaction://hlinkshowjump?jump=nextslide" highlightClick="1"/>
          </p:cNvPr>
          <p:cNvSpPr/>
          <p:nvPr/>
        </p:nvSpPr>
        <p:spPr>
          <a:xfrm>
            <a:off x="8028384" y="6165304"/>
            <a:ext cx="864096" cy="50405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Управляющая кнопка: сведения 12">
            <a:hlinkClick r:id="" action="ppaction://hlinkshowjump?jump=lastslide" highlightClick="1"/>
          </p:cNvPr>
          <p:cNvSpPr/>
          <p:nvPr/>
        </p:nvSpPr>
        <p:spPr>
          <a:xfrm>
            <a:off x="179512" y="6093296"/>
            <a:ext cx="936104" cy="504056"/>
          </a:xfrm>
          <a:prstGeom prst="actionButtonInformat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Free Download Beach Blue Water Wallpaper Desktop Backgrounds - Ajilbab.Com Portal"/>
          <p:cNvPicPr>
            <a:picLocks noChangeAspect="1" noChangeArrowheads="1"/>
          </p:cNvPicPr>
          <p:nvPr/>
        </p:nvPicPr>
        <p:blipFill>
          <a:blip r:embed="rId3" cstate="print"/>
          <a:srcRect t="21269" r="25000" b="4666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solidFill>
              <a:srgbClr val="250DB3"/>
            </a:solidFill>
          </a:ln>
        </p:spPr>
      </p:pic>
      <p:pic>
        <p:nvPicPr>
          <p:cNvPr id="3074" name="Picture 2" descr="Ланос клуб Lanos club МВ-7 1/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512" y="3140968"/>
            <a:ext cx="2510651" cy="3717032"/>
          </a:xfrm>
          <a:prstGeom prst="rect">
            <a:avLst/>
          </a:prstGeom>
          <a:noFill/>
        </p:spPr>
      </p:pic>
      <p:sp>
        <p:nvSpPr>
          <p:cNvPr id="6" name="Управляющая кнопка: далее 5">
            <a:hlinkClick r:id="" action="ppaction://hlinkshowjump?jump=nextslide" highlightClick="1"/>
          </p:cNvPr>
          <p:cNvSpPr/>
          <p:nvPr/>
        </p:nvSpPr>
        <p:spPr>
          <a:xfrm>
            <a:off x="8100392" y="6165304"/>
            <a:ext cx="864096" cy="50405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156176" y="1988840"/>
            <a:ext cx="432048" cy="504056"/>
          </a:xfrm>
          <a:prstGeom prst="rect">
            <a:avLst/>
          </a:prstGeom>
          <a:solidFill>
            <a:srgbClr val="FFFF0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dirty="0">
              <a:solidFill>
                <a:srgbClr val="C000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7020272" y="2492896"/>
            <a:ext cx="432048" cy="504056"/>
          </a:xfrm>
          <a:prstGeom prst="rect">
            <a:avLst/>
          </a:prstGeom>
          <a:solidFill>
            <a:srgbClr val="FFFF0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7020272" y="1484784"/>
            <a:ext cx="432048" cy="504056"/>
          </a:xfrm>
          <a:prstGeom prst="rect">
            <a:avLst/>
          </a:prstGeom>
          <a:solidFill>
            <a:srgbClr val="FFFF0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4860032" y="2996952"/>
            <a:ext cx="432048" cy="504056"/>
          </a:xfrm>
          <a:prstGeom prst="rect">
            <a:avLst/>
          </a:prstGeom>
          <a:solidFill>
            <a:srgbClr val="FFFF0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4860032" y="3501008"/>
            <a:ext cx="432048" cy="504056"/>
          </a:xfrm>
          <a:prstGeom prst="rect">
            <a:avLst/>
          </a:prstGeom>
          <a:solidFill>
            <a:srgbClr val="FFFF0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6588224" y="1988840"/>
            <a:ext cx="432048" cy="504056"/>
          </a:xfrm>
          <a:prstGeom prst="rect">
            <a:avLst/>
          </a:prstGeom>
          <a:solidFill>
            <a:srgbClr val="FFFF0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dirty="0">
              <a:solidFill>
                <a:srgbClr val="C00000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4860032" y="2492896"/>
            <a:ext cx="432048" cy="504056"/>
          </a:xfrm>
          <a:prstGeom prst="rect">
            <a:avLst/>
          </a:prstGeom>
          <a:solidFill>
            <a:srgbClr val="FFFF0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5724128" y="1988840"/>
            <a:ext cx="432048" cy="504056"/>
          </a:xfrm>
          <a:prstGeom prst="rect">
            <a:avLst/>
          </a:prstGeom>
          <a:solidFill>
            <a:srgbClr val="FFFF0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dirty="0">
              <a:solidFill>
                <a:srgbClr val="C00000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3995936" y="3501008"/>
            <a:ext cx="432048" cy="504056"/>
          </a:xfrm>
          <a:prstGeom prst="rect">
            <a:avLst/>
          </a:prstGeom>
          <a:solidFill>
            <a:srgbClr val="FFFF0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4427984" y="3501008"/>
            <a:ext cx="432048" cy="504056"/>
          </a:xfrm>
          <a:prstGeom prst="rect">
            <a:avLst/>
          </a:prstGeom>
          <a:solidFill>
            <a:srgbClr val="FFFF0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4860032" y="4005064"/>
            <a:ext cx="432048" cy="504056"/>
          </a:xfrm>
          <a:prstGeom prst="rect">
            <a:avLst/>
          </a:prstGeom>
          <a:solidFill>
            <a:srgbClr val="FFFF0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6588224" y="4509120"/>
            <a:ext cx="432048" cy="504056"/>
          </a:xfrm>
          <a:prstGeom prst="rect">
            <a:avLst/>
          </a:prstGeom>
          <a:solidFill>
            <a:srgbClr val="FFFF0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5292080" y="4509120"/>
            <a:ext cx="432048" cy="504056"/>
          </a:xfrm>
          <a:prstGeom prst="rect">
            <a:avLst/>
          </a:prstGeom>
          <a:solidFill>
            <a:srgbClr val="FFFF0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5292080" y="3501008"/>
            <a:ext cx="432048" cy="504056"/>
          </a:xfrm>
          <a:prstGeom prst="rect">
            <a:avLst/>
          </a:prstGeom>
          <a:solidFill>
            <a:srgbClr val="FFFF0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5724128" y="3501008"/>
            <a:ext cx="432048" cy="504056"/>
          </a:xfrm>
          <a:prstGeom prst="rect">
            <a:avLst/>
          </a:prstGeom>
          <a:solidFill>
            <a:srgbClr val="FFFF0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рямоугольник 21"/>
          <p:cNvSpPr/>
          <p:nvPr/>
        </p:nvSpPr>
        <p:spPr>
          <a:xfrm>
            <a:off x="5724128" y="5517232"/>
            <a:ext cx="432048" cy="504056"/>
          </a:xfrm>
          <a:prstGeom prst="rect">
            <a:avLst/>
          </a:prstGeom>
          <a:solidFill>
            <a:srgbClr val="FFFF0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Прямоугольник 22"/>
          <p:cNvSpPr/>
          <p:nvPr/>
        </p:nvSpPr>
        <p:spPr>
          <a:xfrm>
            <a:off x="5724128" y="4005064"/>
            <a:ext cx="432048" cy="504056"/>
          </a:xfrm>
          <a:prstGeom prst="rect">
            <a:avLst/>
          </a:prstGeom>
          <a:solidFill>
            <a:srgbClr val="FFFF0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Прямоугольник 23"/>
          <p:cNvSpPr/>
          <p:nvPr/>
        </p:nvSpPr>
        <p:spPr>
          <a:xfrm>
            <a:off x="5724128" y="5013176"/>
            <a:ext cx="432048" cy="504056"/>
          </a:xfrm>
          <a:prstGeom prst="rect">
            <a:avLst/>
          </a:prstGeom>
          <a:solidFill>
            <a:srgbClr val="FFFF0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Прямоугольник 24"/>
          <p:cNvSpPr/>
          <p:nvPr/>
        </p:nvSpPr>
        <p:spPr>
          <a:xfrm>
            <a:off x="5724128" y="4509120"/>
            <a:ext cx="432048" cy="504056"/>
          </a:xfrm>
          <a:prstGeom prst="rect">
            <a:avLst/>
          </a:prstGeom>
          <a:solidFill>
            <a:srgbClr val="FFFF0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рямоугольник 25"/>
          <p:cNvSpPr/>
          <p:nvPr/>
        </p:nvSpPr>
        <p:spPr>
          <a:xfrm>
            <a:off x="5724128" y="2996952"/>
            <a:ext cx="432048" cy="504056"/>
          </a:xfrm>
          <a:prstGeom prst="rect">
            <a:avLst/>
          </a:prstGeom>
          <a:solidFill>
            <a:srgbClr val="FFFF0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Прямоугольник 26"/>
          <p:cNvSpPr/>
          <p:nvPr/>
        </p:nvSpPr>
        <p:spPr>
          <a:xfrm>
            <a:off x="6156176" y="5517232"/>
            <a:ext cx="432048" cy="504056"/>
          </a:xfrm>
          <a:prstGeom prst="rect">
            <a:avLst/>
          </a:prstGeom>
          <a:solidFill>
            <a:srgbClr val="FFFF0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Прямоугольник 27"/>
          <p:cNvSpPr/>
          <p:nvPr/>
        </p:nvSpPr>
        <p:spPr>
          <a:xfrm>
            <a:off x="6588224" y="5517232"/>
            <a:ext cx="432048" cy="504056"/>
          </a:xfrm>
          <a:prstGeom prst="rect">
            <a:avLst/>
          </a:prstGeom>
          <a:solidFill>
            <a:srgbClr val="FFFF0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Прямоугольник 28"/>
          <p:cNvSpPr/>
          <p:nvPr/>
        </p:nvSpPr>
        <p:spPr>
          <a:xfrm>
            <a:off x="7020272" y="5517232"/>
            <a:ext cx="432048" cy="504056"/>
          </a:xfrm>
          <a:prstGeom prst="rect">
            <a:avLst/>
          </a:prstGeom>
          <a:solidFill>
            <a:srgbClr val="FFFF0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Прямоугольник 29"/>
          <p:cNvSpPr/>
          <p:nvPr/>
        </p:nvSpPr>
        <p:spPr>
          <a:xfrm>
            <a:off x="7452320" y="5517232"/>
            <a:ext cx="432048" cy="504056"/>
          </a:xfrm>
          <a:prstGeom prst="rect">
            <a:avLst/>
          </a:prstGeom>
          <a:solidFill>
            <a:srgbClr val="FFFF0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Прямоугольник 30"/>
          <p:cNvSpPr/>
          <p:nvPr/>
        </p:nvSpPr>
        <p:spPr>
          <a:xfrm>
            <a:off x="7884368" y="5517232"/>
            <a:ext cx="432048" cy="504056"/>
          </a:xfrm>
          <a:prstGeom prst="rect">
            <a:avLst/>
          </a:prstGeom>
          <a:solidFill>
            <a:srgbClr val="FFFF0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5292080" y="1988840"/>
            <a:ext cx="432048" cy="504056"/>
          </a:xfrm>
          <a:prstGeom prst="rect">
            <a:avLst/>
          </a:prstGeom>
          <a:solidFill>
            <a:srgbClr val="FFFF0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dirty="0">
              <a:solidFill>
                <a:srgbClr val="C00000"/>
              </a:solidFill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5292080" y="2492896"/>
            <a:ext cx="432048" cy="504056"/>
          </a:xfrm>
          <a:prstGeom prst="rect">
            <a:avLst/>
          </a:prstGeom>
          <a:solidFill>
            <a:srgbClr val="FFFF0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рямоугольник 33"/>
          <p:cNvSpPr/>
          <p:nvPr/>
        </p:nvSpPr>
        <p:spPr>
          <a:xfrm>
            <a:off x="7020272" y="980728"/>
            <a:ext cx="432048" cy="504056"/>
          </a:xfrm>
          <a:prstGeom prst="rect">
            <a:avLst/>
          </a:prstGeom>
          <a:solidFill>
            <a:srgbClr val="FFFF0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рямоугольник 34"/>
          <p:cNvSpPr/>
          <p:nvPr/>
        </p:nvSpPr>
        <p:spPr>
          <a:xfrm>
            <a:off x="4860032" y="1988840"/>
            <a:ext cx="432048" cy="504056"/>
          </a:xfrm>
          <a:prstGeom prst="rect">
            <a:avLst/>
          </a:prstGeom>
          <a:solidFill>
            <a:srgbClr val="FFFF0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dirty="0">
              <a:solidFill>
                <a:srgbClr val="C00000"/>
              </a:solidFill>
            </a:endParaRPr>
          </a:p>
        </p:txBody>
      </p:sp>
      <p:sp>
        <p:nvSpPr>
          <p:cNvPr id="36" name="Прямоугольник 35"/>
          <p:cNvSpPr/>
          <p:nvPr/>
        </p:nvSpPr>
        <p:spPr>
          <a:xfrm>
            <a:off x="4427984" y="2492896"/>
            <a:ext cx="432048" cy="504056"/>
          </a:xfrm>
          <a:prstGeom prst="rect">
            <a:avLst/>
          </a:prstGeom>
          <a:solidFill>
            <a:srgbClr val="FFFF0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Прямоугольник 36"/>
          <p:cNvSpPr/>
          <p:nvPr/>
        </p:nvSpPr>
        <p:spPr>
          <a:xfrm>
            <a:off x="6156176" y="4509120"/>
            <a:ext cx="432048" cy="504056"/>
          </a:xfrm>
          <a:prstGeom prst="rect">
            <a:avLst/>
          </a:prstGeom>
          <a:solidFill>
            <a:srgbClr val="FFFF0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Прямоугольник 37"/>
          <p:cNvSpPr/>
          <p:nvPr/>
        </p:nvSpPr>
        <p:spPr>
          <a:xfrm>
            <a:off x="7020272" y="1988840"/>
            <a:ext cx="432048" cy="504056"/>
          </a:xfrm>
          <a:prstGeom prst="rect">
            <a:avLst/>
          </a:prstGeom>
          <a:solidFill>
            <a:srgbClr val="FFFF0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dirty="0">
              <a:solidFill>
                <a:srgbClr val="C00000"/>
              </a:solidFill>
            </a:endParaRPr>
          </a:p>
        </p:txBody>
      </p:sp>
      <p:sp>
        <p:nvSpPr>
          <p:cNvPr id="39" name="Прямоугольник 38"/>
          <p:cNvSpPr/>
          <p:nvPr/>
        </p:nvSpPr>
        <p:spPr>
          <a:xfrm>
            <a:off x="3995936" y="2492896"/>
            <a:ext cx="432048" cy="504056"/>
          </a:xfrm>
          <a:prstGeom prst="rect">
            <a:avLst/>
          </a:prstGeom>
          <a:solidFill>
            <a:srgbClr val="FFFF0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Стрелка вправо 39"/>
          <p:cNvSpPr/>
          <p:nvPr/>
        </p:nvSpPr>
        <p:spPr>
          <a:xfrm>
            <a:off x="4499992" y="2204864"/>
            <a:ext cx="360040" cy="216024"/>
          </a:xfrm>
          <a:prstGeom prst="rightArrow">
            <a:avLst/>
          </a:prstGeom>
          <a:solidFill>
            <a:schemeClr val="accent2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Прямоугольник 40"/>
          <p:cNvSpPr/>
          <p:nvPr/>
        </p:nvSpPr>
        <p:spPr>
          <a:xfrm>
            <a:off x="4499992" y="1844824"/>
            <a:ext cx="36004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/>
              <a:t>1</a:t>
            </a:r>
            <a:endParaRPr lang="ru-RU" sz="2400" b="1" dirty="0"/>
          </a:p>
        </p:txBody>
      </p:sp>
      <p:sp>
        <p:nvSpPr>
          <p:cNvPr id="42" name="Скругленный прямоугольник 41"/>
          <p:cNvSpPr/>
          <p:nvPr/>
        </p:nvSpPr>
        <p:spPr>
          <a:xfrm>
            <a:off x="179512" y="188640"/>
            <a:ext cx="4104456" cy="1584176"/>
          </a:xfrm>
          <a:prstGeom prst="roundRect">
            <a:avLst/>
          </a:prstGeom>
          <a:solidFill>
            <a:srgbClr val="FFC000"/>
          </a:solidFill>
          <a:ln>
            <a:solidFill>
              <a:srgbClr val="250DB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</a:rPr>
              <a:t>Летом в зной</a:t>
            </a:r>
          </a:p>
          <a:p>
            <a:pPr algn="ctr"/>
            <a:r>
              <a:rPr lang="ru-RU" sz="2800" b="1" dirty="0" smtClean="0">
                <a:solidFill>
                  <a:srgbClr val="002060"/>
                </a:solidFill>
              </a:rPr>
              <a:t>Угостит водой </a:t>
            </a:r>
            <a:r>
              <a:rPr lang="ru-RU" sz="2800" b="1" dirty="0" smtClean="0">
                <a:solidFill>
                  <a:srgbClr val="002060"/>
                </a:solidFill>
              </a:rPr>
              <a:t>ледяной</a:t>
            </a:r>
            <a:r>
              <a:rPr lang="en-US" sz="2800" b="1" dirty="0" smtClean="0">
                <a:solidFill>
                  <a:srgbClr val="002060"/>
                </a:solidFill>
              </a:rPr>
              <a:t>.</a:t>
            </a:r>
            <a:endParaRPr lang="ru-RU" sz="2800" b="1" dirty="0">
              <a:solidFill>
                <a:srgbClr val="002060"/>
              </a:solidFill>
            </a:endParaRPr>
          </a:p>
        </p:txBody>
      </p:sp>
      <p:pic>
        <p:nvPicPr>
          <p:cNvPr id="4" name="Picture 2" descr="C:\Users\Natasha\Desktop\родник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79512" y="188640"/>
            <a:ext cx="3623760" cy="2736303"/>
          </a:xfrm>
          <a:prstGeom prst="rect">
            <a:avLst/>
          </a:prstGeom>
          <a:noFill/>
        </p:spPr>
      </p:pic>
      <p:sp>
        <p:nvSpPr>
          <p:cNvPr id="44" name="TextBox 43"/>
          <p:cNvSpPr txBox="1"/>
          <p:nvPr/>
        </p:nvSpPr>
        <p:spPr>
          <a:xfrm>
            <a:off x="4860032" y="1916832"/>
            <a:ext cx="40267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2D0284"/>
                </a:solidFill>
              </a:rPr>
              <a:t>Р</a:t>
            </a:r>
            <a:endParaRPr lang="ru-RU" sz="3200" b="1" dirty="0">
              <a:solidFill>
                <a:srgbClr val="2D0284"/>
              </a:solidFill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5292080" y="1916832"/>
            <a:ext cx="46198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2D0284"/>
                </a:solidFill>
              </a:rPr>
              <a:t>О</a:t>
            </a:r>
            <a:endParaRPr lang="ru-RU" sz="3200" b="1" dirty="0">
              <a:solidFill>
                <a:srgbClr val="2D0284"/>
              </a:solidFill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5724128" y="1916832"/>
            <a:ext cx="46038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2D0284"/>
                </a:solidFill>
              </a:rPr>
              <a:t>Д</a:t>
            </a:r>
            <a:endParaRPr lang="ru-RU" sz="3200" b="1" dirty="0">
              <a:solidFill>
                <a:srgbClr val="2D0284"/>
              </a:solidFill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6156176" y="1916832"/>
            <a:ext cx="44435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2D0284"/>
                </a:solidFill>
              </a:rPr>
              <a:t>Н</a:t>
            </a:r>
            <a:endParaRPr lang="ru-RU" sz="3200" b="1" dirty="0">
              <a:solidFill>
                <a:srgbClr val="2D0284"/>
              </a:solidFill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6588224" y="1916832"/>
            <a:ext cx="45236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2D0284"/>
                </a:solidFill>
              </a:rPr>
              <a:t>И</a:t>
            </a:r>
            <a:endParaRPr lang="ru-RU" sz="3200" b="1" dirty="0">
              <a:solidFill>
                <a:srgbClr val="2D0284"/>
              </a:solidFill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7020272" y="1916832"/>
            <a:ext cx="41549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2D0284"/>
                </a:solidFill>
              </a:rPr>
              <a:t>К</a:t>
            </a:r>
            <a:endParaRPr lang="ru-RU" sz="3200" b="1" dirty="0">
              <a:solidFill>
                <a:srgbClr val="2D0284"/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2"/>
                  </p:tgtEl>
                </p:cond>
              </p:nextCondLst>
            </p:seq>
          </p:childTnLst>
        </p:cTn>
      </p:par>
    </p:tnLst>
    <p:bldLst>
      <p:bldP spid="42" grpId="0" animBg="1"/>
      <p:bldP spid="44" grpId="0"/>
      <p:bldP spid="45" grpId="0"/>
      <p:bldP spid="46" grpId="0"/>
      <p:bldP spid="47" grpId="0"/>
      <p:bldP spid="48" grpId="0"/>
      <p:bldP spid="4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Free Download Beach Blue Water Wallpaper Desktop Backgrounds - Ajilbab.Com Portal"/>
          <p:cNvPicPr>
            <a:picLocks noChangeAspect="1" noChangeArrowheads="1"/>
          </p:cNvPicPr>
          <p:nvPr/>
        </p:nvPicPr>
        <p:blipFill>
          <a:blip r:embed="rId3" cstate="print"/>
          <a:srcRect t="21269" r="25000" b="4666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solidFill>
              <a:srgbClr val="250DB3"/>
            </a:solidFill>
          </a:ln>
        </p:spPr>
      </p:pic>
      <p:pic>
        <p:nvPicPr>
          <p:cNvPr id="3074" name="Picture 2" descr="Ланос клуб Lanos club МВ-7 1/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512" y="3140968"/>
            <a:ext cx="2510651" cy="3717032"/>
          </a:xfrm>
          <a:prstGeom prst="rect">
            <a:avLst/>
          </a:prstGeom>
          <a:noFill/>
        </p:spPr>
      </p:pic>
      <p:sp>
        <p:nvSpPr>
          <p:cNvPr id="6" name="Управляющая кнопка: далее 5">
            <a:hlinkClick r:id="" action="ppaction://hlinkshowjump?jump=nextslide" highlightClick="1"/>
          </p:cNvPr>
          <p:cNvSpPr/>
          <p:nvPr/>
        </p:nvSpPr>
        <p:spPr>
          <a:xfrm>
            <a:off x="8100392" y="6165304"/>
            <a:ext cx="864096" cy="50405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156176" y="1988840"/>
            <a:ext cx="432048" cy="504056"/>
          </a:xfrm>
          <a:prstGeom prst="rect">
            <a:avLst/>
          </a:prstGeom>
          <a:solidFill>
            <a:srgbClr val="FFFF0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dirty="0">
              <a:solidFill>
                <a:srgbClr val="C000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7020272" y="2492896"/>
            <a:ext cx="432048" cy="504056"/>
          </a:xfrm>
          <a:prstGeom prst="rect">
            <a:avLst/>
          </a:prstGeom>
          <a:solidFill>
            <a:srgbClr val="FFFF0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7020272" y="1484784"/>
            <a:ext cx="432048" cy="504056"/>
          </a:xfrm>
          <a:prstGeom prst="rect">
            <a:avLst/>
          </a:prstGeom>
          <a:solidFill>
            <a:srgbClr val="FFFF0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4860032" y="2996952"/>
            <a:ext cx="432048" cy="504056"/>
          </a:xfrm>
          <a:prstGeom prst="rect">
            <a:avLst/>
          </a:prstGeom>
          <a:solidFill>
            <a:srgbClr val="FFFF0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4860032" y="3501008"/>
            <a:ext cx="432048" cy="504056"/>
          </a:xfrm>
          <a:prstGeom prst="rect">
            <a:avLst/>
          </a:prstGeom>
          <a:solidFill>
            <a:srgbClr val="FFFF0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6588224" y="1988840"/>
            <a:ext cx="432048" cy="504056"/>
          </a:xfrm>
          <a:prstGeom prst="rect">
            <a:avLst/>
          </a:prstGeom>
          <a:solidFill>
            <a:srgbClr val="FFFF0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dirty="0">
              <a:solidFill>
                <a:srgbClr val="C00000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4860032" y="2492896"/>
            <a:ext cx="432048" cy="504056"/>
          </a:xfrm>
          <a:prstGeom prst="rect">
            <a:avLst/>
          </a:prstGeom>
          <a:solidFill>
            <a:srgbClr val="FFFF0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5724128" y="1988840"/>
            <a:ext cx="432048" cy="504056"/>
          </a:xfrm>
          <a:prstGeom prst="rect">
            <a:avLst/>
          </a:prstGeom>
          <a:solidFill>
            <a:srgbClr val="FFFF0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dirty="0">
              <a:solidFill>
                <a:srgbClr val="C00000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3995936" y="3501008"/>
            <a:ext cx="432048" cy="504056"/>
          </a:xfrm>
          <a:prstGeom prst="rect">
            <a:avLst/>
          </a:prstGeom>
          <a:solidFill>
            <a:srgbClr val="FFFF0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4427984" y="3501008"/>
            <a:ext cx="432048" cy="504056"/>
          </a:xfrm>
          <a:prstGeom prst="rect">
            <a:avLst/>
          </a:prstGeom>
          <a:solidFill>
            <a:srgbClr val="FFFF0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4860032" y="4005064"/>
            <a:ext cx="432048" cy="504056"/>
          </a:xfrm>
          <a:prstGeom prst="rect">
            <a:avLst/>
          </a:prstGeom>
          <a:solidFill>
            <a:srgbClr val="FFFF0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6588224" y="4509120"/>
            <a:ext cx="432048" cy="504056"/>
          </a:xfrm>
          <a:prstGeom prst="rect">
            <a:avLst/>
          </a:prstGeom>
          <a:solidFill>
            <a:srgbClr val="FFFF0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5292080" y="4509120"/>
            <a:ext cx="432048" cy="504056"/>
          </a:xfrm>
          <a:prstGeom prst="rect">
            <a:avLst/>
          </a:prstGeom>
          <a:solidFill>
            <a:srgbClr val="FFFF0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5292080" y="3501008"/>
            <a:ext cx="432048" cy="504056"/>
          </a:xfrm>
          <a:prstGeom prst="rect">
            <a:avLst/>
          </a:prstGeom>
          <a:solidFill>
            <a:srgbClr val="FFFF0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5724128" y="3501008"/>
            <a:ext cx="432048" cy="504056"/>
          </a:xfrm>
          <a:prstGeom prst="rect">
            <a:avLst/>
          </a:prstGeom>
          <a:solidFill>
            <a:srgbClr val="FFFF0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рямоугольник 21"/>
          <p:cNvSpPr/>
          <p:nvPr/>
        </p:nvSpPr>
        <p:spPr>
          <a:xfrm>
            <a:off x="5724128" y="5517232"/>
            <a:ext cx="432048" cy="504056"/>
          </a:xfrm>
          <a:prstGeom prst="rect">
            <a:avLst/>
          </a:prstGeom>
          <a:solidFill>
            <a:srgbClr val="FFFF0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Прямоугольник 22"/>
          <p:cNvSpPr/>
          <p:nvPr/>
        </p:nvSpPr>
        <p:spPr>
          <a:xfrm>
            <a:off x="5724128" y="4005064"/>
            <a:ext cx="432048" cy="504056"/>
          </a:xfrm>
          <a:prstGeom prst="rect">
            <a:avLst/>
          </a:prstGeom>
          <a:solidFill>
            <a:srgbClr val="FFFF0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Прямоугольник 23"/>
          <p:cNvSpPr/>
          <p:nvPr/>
        </p:nvSpPr>
        <p:spPr>
          <a:xfrm>
            <a:off x="5724128" y="5013176"/>
            <a:ext cx="432048" cy="504056"/>
          </a:xfrm>
          <a:prstGeom prst="rect">
            <a:avLst/>
          </a:prstGeom>
          <a:solidFill>
            <a:srgbClr val="FFFF0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Прямоугольник 24"/>
          <p:cNvSpPr/>
          <p:nvPr/>
        </p:nvSpPr>
        <p:spPr>
          <a:xfrm>
            <a:off x="5724128" y="4509120"/>
            <a:ext cx="432048" cy="504056"/>
          </a:xfrm>
          <a:prstGeom prst="rect">
            <a:avLst/>
          </a:prstGeom>
          <a:solidFill>
            <a:srgbClr val="FFFF0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рямоугольник 25"/>
          <p:cNvSpPr/>
          <p:nvPr/>
        </p:nvSpPr>
        <p:spPr>
          <a:xfrm>
            <a:off x="5724128" y="2996952"/>
            <a:ext cx="432048" cy="504056"/>
          </a:xfrm>
          <a:prstGeom prst="rect">
            <a:avLst/>
          </a:prstGeom>
          <a:solidFill>
            <a:srgbClr val="FFFF0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Прямоугольник 26"/>
          <p:cNvSpPr/>
          <p:nvPr/>
        </p:nvSpPr>
        <p:spPr>
          <a:xfrm>
            <a:off x="6156176" y="5517232"/>
            <a:ext cx="432048" cy="504056"/>
          </a:xfrm>
          <a:prstGeom prst="rect">
            <a:avLst/>
          </a:prstGeom>
          <a:solidFill>
            <a:srgbClr val="FFFF0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Прямоугольник 27"/>
          <p:cNvSpPr/>
          <p:nvPr/>
        </p:nvSpPr>
        <p:spPr>
          <a:xfrm>
            <a:off x="6588224" y="5517232"/>
            <a:ext cx="432048" cy="504056"/>
          </a:xfrm>
          <a:prstGeom prst="rect">
            <a:avLst/>
          </a:prstGeom>
          <a:solidFill>
            <a:srgbClr val="FFFF0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Прямоугольник 28"/>
          <p:cNvSpPr/>
          <p:nvPr/>
        </p:nvSpPr>
        <p:spPr>
          <a:xfrm>
            <a:off x="7020272" y="5517232"/>
            <a:ext cx="432048" cy="504056"/>
          </a:xfrm>
          <a:prstGeom prst="rect">
            <a:avLst/>
          </a:prstGeom>
          <a:solidFill>
            <a:srgbClr val="FFFF0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Прямоугольник 29"/>
          <p:cNvSpPr/>
          <p:nvPr/>
        </p:nvSpPr>
        <p:spPr>
          <a:xfrm>
            <a:off x="7452320" y="5517232"/>
            <a:ext cx="432048" cy="504056"/>
          </a:xfrm>
          <a:prstGeom prst="rect">
            <a:avLst/>
          </a:prstGeom>
          <a:solidFill>
            <a:srgbClr val="FFFF0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Прямоугольник 30"/>
          <p:cNvSpPr/>
          <p:nvPr/>
        </p:nvSpPr>
        <p:spPr>
          <a:xfrm>
            <a:off x="7884368" y="5517232"/>
            <a:ext cx="432048" cy="504056"/>
          </a:xfrm>
          <a:prstGeom prst="rect">
            <a:avLst/>
          </a:prstGeom>
          <a:solidFill>
            <a:srgbClr val="FFFF0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5292080" y="1988840"/>
            <a:ext cx="432048" cy="504056"/>
          </a:xfrm>
          <a:prstGeom prst="rect">
            <a:avLst/>
          </a:prstGeom>
          <a:solidFill>
            <a:srgbClr val="FFFF0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dirty="0">
              <a:solidFill>
                <a:srgbClr val="C00000"/>
              </a:solidFill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5292080" y="2492896"/>
            <a:ext cx="432048" cy="504056"/>
          </a:xfrm>
          <a:prstGeom prst="rect">
            <a:avLst/>
          </a:prstGeom>
          <a:solidFill>
            <a:srgbClr val="FFFF0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рямоугольник 33"/>
          <p:cNvSpPr/>
          <p:nvPr/>
        </p:nvSpPr>
        <p:spPr>
          <a:xfrm>
            <a:off x="7020272" y="980728"/>
            <a:ext cx="432048" cy="504056"/>
          </a:xfrm>
          <a:prstGeom prst="rect">
            <a:avLst/>
          </a:prstGeom>
          <a:solidFill>
            <a:srgbClr val="FFFF0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рямоугольник 34"/>
          <p:cNvSpPr/>
          <p:nvPr/>
        </p:nvSpPr>
        <p:spPr>
          <a:xfrm>
            <a:off x="4860032" y="1988840"/>
            <a:ext cx="432048" cy="504056"/>
          </a:xfrm>
          <a:prstGeom prst="rect">
            <a:avLst/>
          </a:prstGeom>
          <a:solidFill>
            <a:srgbClr val="FFFF0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dirty="0">
              <a:solidFill>
                <a:srgbClr val="C00000"/>
              </a:solidFill>
            </a:endParaRPr>
          </a:p>
        </p:txBody>
      </p:sp>
      <p:sp>
        <p:nvSpPr>
          <p:cNvPr id="36" name="Прямоугольник 35"/>
          <p:cNvSpPr/>
          <p:nvPr/>
        </p:nvSpPr>
        <p:spPr>
          <a:xfrm>
            <a:off x="4427984" y="2492896"/>
            <a:ext cx="432048" cy="504056"/>
          </a:xfrm>
          <a:prstGeom prst="rect">
            <a:avLst/>
          </a:prstGeom>
          <a:solidFill>
            <a:srgbClr val="FFFF0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Прямоугольник 36"/>
          <p:cNvSpPr/>
          <p:nvPr/>
        </p:nvSpPr>
        <p:spPr>
          <a:xfrm>
            <a:off x="6156176" y="4509120"/>
            <a:ext cx="432048" cy="504056"/>
          </a:xfrm>
          <a:prstGeom prst="rect">
            <a:avLst/>
          </a:prstGeom>
          <a:solidFill>
            <a:srgbClr val="FFFF0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Прямоугольник 37"/>
          <p:cNvSpPr/>
          <p:nvPr/>
        </p:nvSpPr>
        <p:spPr>
          <a:xfrm>
            <a:off x="7020272" y="1988840"/>
            <a:ext cx="432048" cy="504056"/>
          </a:xfrm>
          <a:prstGeom prst="rect">
            <a:avLst/>
          </a:prstGeom>
          <a:solidFill>
            <a:srgbClr val="FFFF0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dirty="0">
              <a:solidFill>
                <a:srgbClr val="C00000"/>
              </a:solidFill>
            </a:endParaRPr>
          </a:p>
        </p:txBody>
      </p:sp>
      <p:sp>
        <p:nvSpPr>
          <p:cNvPr id="39" name="Прямоугольник 38"/>
          <p:cNvSpPr/>
          <p:nvPr/>
        </p:nvSpPr>
        <p:spPr>
          <a:xfrm>
            <a:off x="3995936" y="2492896"/>
            <a:ext cx="432048" cy="504056"/>
          </a:xfrm>
          <a:prstGeom prst="rect">
            <a:avLst/>
          </a:prstGeom>
          <a:solidFill>
            <a:srgbClr val="FFFF0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Скругленный прямоугольник 41"/>
          <p:cNvSpPr/>
          <p:nvPr/>
        </p:nvSpPr>
        <p:spPr>
          <a:xfrm>
            <a:off x="179512" y="188640"/>
            <a:ext cx="4464496" cy="1872208"/>
          </a:xfrm>
          <a:prstGeom prst="roundRect">
            <a:avLst/>
          </a:prstGeom>
          <a:solidFill>
            <a:srgbClr val="FFC000"/>
          </a:solidFill>
          <a:ln>
            <a:solidFill>
              <a:srgbClr val="250DB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b="1" dirty="0" smtClean="0">
                <a:solidFill>
                  <a:srgbClr val="002060"/>
                </a:solidFill>
              </a:rPr>
              <a:t>Чуть дрожит на ветерке</a:t>
            </a:r>
          </a:p>
          <a:p>
            <a:r>
              <a:rPr lang="ru-RU" sz="2800" b="1" dirty="0" smtClean="0">
                <a:solidFill>
                  <a:srgbClr val="002060"/>
                </a:solidFill>
              </a:rPr>
              <a:t> Лента на просторе.</a:t>
            </a:r>
          </a:p>
          <a:p>
            <a:r>
              <a:rPr lang="ru-RU" sz="2800" b="1" dirty="0" smtClean="0">
                <a:solidFill>
                  <a:srgbClr val="002060"/>
                </a:solidFill>
              </a:rPr>
              <a:t> Узкий кончик в роднике,</a:t>
            </a:r>
          </a:p>
          <a:p>
            <a:r>
              <a:rPr lang="ru-RU" sz="2800" b="1" dirty="0" smtClean="0">
                <a:solidFill>
                  <a:srgbClr val="002060"/>
                </a:solidFill>
              </a:rPr>
              <a:t> А широкий – в </a:t>
            </a:r>
            <a:r>
              <a:rPr lang="ru-RU" sz="2800" b="1" dirty="0" smtClean="0">
                <a:solidFill>
                  <a:srgbClr val="002060"/>
                </a:solidFill>
              </a:rPr>
              <a:t>море</a:t>
            </a:r>
            <a:r>
              <a:rPr lang="en-US" sz="2800" b="1" dirty="0" smtClean="0">
                <a:solidFill>
                  <a:srgbClr val="002060"/>
                </a:solidFill>
              </a:rPr>
              <a:t>.</a:t>
            </a:r>
            <a:endParaRPr lang="ru-RU" sz="2800" b="1" dirty="0">
              <a:solidFill>
                <a:srgbClr val="002060"/>
              </a:solidFill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4860032" y="1916832"/>
            <a:ext cx="40267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2D0284"/>
                </a:solidFill>
              </a:rPr>
              <a:t>Р</a:t>
            </a:r>
            <a:endParaRPr lang="ru-RU" sz="3200" b="1" dirty="0">
              <a:solidFill>
                <a:srgbClr val="2D0284"/>
              </a:solidFill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5292080" y="1916832"/>
            <a:ext cx="46198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2D0284"/>
                </a:solidFill>
              </a:rPr>
              <a:t>О</a:t>
            </a:r>
            <a:endParaRPr lang="ru-RU" sz="3200" b="1" dirty="0">
              <a:solidFill>
                <a:srgbClr val="2D0284"/>
              </a:solidFill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5724128" y="1916832"/>
            <a:ext cx="46038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2D0284"/>
                </a:solidFill>
              </a:rPr>
              <a:t>Д</a:t>
            </a:r>
            <a:endParaRPr lang="ru-RU" sz="3200" b="1" dirty="0">
              <a:solidFill>
                <a:srgbClr val="2D0284"/>
              </a:solidFill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6156176" y="1916832"/>
            <a:ext cx="44435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2D0284"/>
                </a:solidFill>
              </a:rPr>
              <a:t>Н</a:t>
            </a:r>
            <a:endParaRPr lang="ru-RU" sz="3200" b="1" dirty="0">
              <a:solidFill>
                <a:srgbClr val="2D0284"/>
              </a:solidFill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6588224" y="1916832"/>
            <a:ext cx="45236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2D0284"/>
                </a:solidFill>
              </a:rPr>
              <a:t>И</a:t>
            </a:r>
            <a:endParaRPr lang="ru-RU" sz="3200" b="1" dirty="0">
              <a:solidFill>
                <a:srgbClr val="2D0284"/>
              </a:solidFill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7020272" y="1916832"/>
            <a:ext cx="41549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2D0284"/>
                </a:solidFill>
              </a:rPr>
              <a:t>К</a:t>
            </a:r>
            <a:endParaRPr lang="ru-RU" sz="3200" b="1" dirty="0">
              <a:solidFill>
                <a:srgbClr val="2D0284"/>
              </a:solidFill>
            </a:endParaRPr>
          </a:p>
        </p:txBody>
      </p:sp>
      <p:sp>
        <p:nvSpPr>
          <p:cNvPr id="52" name="Стрелка вправо 51"/>
          <p:cNvSpPr/>
          <p:nvPr/>
        </p:nvSpPr>
        <p:spPr>
          <a:xfrm rot="5400000">
            <a:off x="7092280" y="692696"/>
            <a:ext cx="360040" cy="216024"/>
          </a:xfrm>
          <a:prstGeom prst="rightArrow">
            <a:avLst/>
          </a:prstGeom>
          <a:solidFill>
            <a:schemeClr val="accent2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Прямоугольник 52"/>
          <p:cNvSpPr/>
          <p:nvPr/>
        </p:nvSpPr>
        <p:spPr>
          <a:xfrm>
            <a:off x="6876256" y="548680"/>
            <a:ext cx="43204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 smtClean="0"/>
              <a:t>2</a:t>
            </a:r>
            <a:endParaRPr lang="ru-RU" sz="2400" b="1" dirty="0"/>
          </a:p>
        </p:txBody>
      </p:sp>
      <p:sp>
        <p:nvSpPr>
          <p:cNvPr id="54" name="TextBox 53"/>
          <p:cNvSpPr txBox="1"/>
          <p:nvPr/>
        </p:nvSpPr>
        <p:spPr>
          <a:xfrm>
            <a:off x="7020272" y="908720"/>
            <a:ext cx="40267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2D0284"/>
                </a:solidFill>
              </a:rPr>
              <a:t>Р</a:t>
            </a:r>
            <a:endParaRPr lang="ru-RU" sz="3200" b="1" dirty="0">
              <a:solidFill>
                <a:srgbClr val="2D0284"/>
              </a:solidFill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7020272" y="1412776"/>
            <a:ext cx="38504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2D0284"/>
                </a:solidFill>
              </a:rPr>
              <a:t>Е</a:t>
            </a:r>
            <a:endParaRPr lang="ru-RU" sz="3200" b="1" dirty="0">
              <a:solidFill>
                <a:srgbClr val="2D0284"/>
              </a:solidFill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7020272" y="2420888"/>
            <a:ext cx="43313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2D0284"/>
                </a:solidFill>
              </a:rPr>
              <a:t>А</a:t>
            </a:r>
            <a:endParaRPr lang="ru-RU" sz="3200" b="1" dirty="0">
              <a:solidFill>
                <a:srgbClr val="2D0284"/>
              </a:solidFill>
            </a:endParaRPr>
          </a:p>
        </p:txBody>
      </p:sp>
      <p:pic>
        <p:nvPicPr>
          <p:cNvPr id="5" name="Picture 2" descr="C:\Users\Natasha\Desktop\река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79512" y="188640"/>
            <a:ext cx="3744416" cy="2880320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2"/>
                  </p:tgtEl>
                </p:cond>
              </p:nextCondLst>
            </p:seq>
          </p:childTnLst>
        </p:cTn>
      </p:par>
    </p:tnLst>
    <p:bldLst>
      <p:bldP spid="42" grpId="0" animBg="1"/>
      <p:bldP spid="54" grpId="0"/>
      <p:bldP spid="55" grpId="0"/>
      <p:bldP spid="5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Free Download Beach Blue Water Wallpaper Desktop Backgrounds - Ajilbab.Com Portal"/>
          <p:cNvPicPr>
            <a:picLocks noChangeAspect="1" noChangeArrowheads="1"/>
          </p:cNvPicPr>
          <p:nvPr/>
        </p:nvPicPr>
        <p:blipFill>
          <a:blip r:embed="rId3" cstate="print"/>
          <a:srcRect t="21269" r="25000" b="4666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solidFill>
              <a:srgbClr val="250DB3"/>
            </a:solidFill>
          </a:ln>
        </p:spPr>
      </p:pic>
      <p:pic>
        <p:nvPicPr>
          <p:cNvPr id="3074" name="Picture 2" descr="Ланос клуб Lanos club МВ-7 1/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512" y="3140968"/>
            <a:ext cx="2510651" cy="3717032"/>
          </a:xfrm>
          <a:prstGeom prst="rect">
            <a:avLst/>
          </a:prstGeom>
          <a:noFill/>
        </p:spPr>
      </p:pic>
      <p:sp>
        <p:nvSpPr>
          <p:cNvPr id="6" name="Управляющая кнопка: далее 5">
            <a:hlinkClick r:id="" action="ppaction://hlinkshowjump?jump=nextslide" highlightClick="1"/>
          </p:cNvPr>
          <p:cNvSpPr/>
          <p:nvPr/>
        </p:nvSpPr>
        <p:spPr>
          <a:xfrm>
            <a:off x="8100392" y="6165304"/>
            <a:ext cx="864096" cy="50405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156176" y="1988840"/>
            <a:ext cx="432048" cy="504056"/>
          </a:xfrm>
          <a:prstGeom prst="rect">
            <a:avLst/>
          </a:prstGeom>
          <a:solidFill>
            <a:srgbClr val="FFFF0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dirty="0">
              <a:solidFill>
                <a:srgbClr val="C000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7020272" y="2492896"/>
            <a:ext cx="432048" cy="504056"/>
          </a:xfrm>
          <a:prstGeom prst="rect">
            <a:avLst/>
          </a:prstGeom>
          <a:solidFill>
            <a:srgbClr val="FFFF0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7020272" y="1484784"/>
            <a:ext cx="432048" cy="504056"/>
          </a:xfrm>
          <a:prstGeom prst="rect">
            <a:avLst/>
          </a:prstGeom>
          <a:solidFill>
            <a:srgbClr val="FFFF0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4860032" y="2996952"/>
            <a:ext cx="432048" cy="504056"/>
          </a:xfrm>
          <a:prstGeom prst="rect">
            <a:avLst/>
          </a:prstGeom>
          <a:solidFill>
            <a:srgbClr val="FFFF0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4860032" y="3501008"/>
            <a:ext cx="432048" cy="504056"/>
          </a:xfrm>
          <a:prstGeom prst="rect">
            <a:avLst/>
          </a:prstGeom>
          <a:solidFill>
            <a:srgbClr val="FFFF0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6588224" y="1988840"/>
            <a:ext cx="432048" cy="504056"/>
          </a:xfrm>
          <a:prstGeom prst="rect">
            <a:avLst/>
          </a:prstGeom>
          <a:solidFill>
            <a:srgbClr val="FFFF0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dirty="0">
              <a:solidFill>
                <a:srgbClr val="C00000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4860032" y="2492896"/>
            <a:ext cx="432048" cy="504056"/>
          </a:xfrm>
          <a:prstGeom prst="rect">
            <a:avLst/>
          </a:prstGeom>
          <a:solidFill>
            <a:srgbClr val="FFFF0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5724128" y="1988840"/>
            <a:ext cx="432048" cy="504056"/>
          </a:xfrm>
          <a:prstGeom prst="rect">
            <a:avLst/>
          </a:prstGeom>
          <a:solidFill>
            <a:srgbClr val="FFFF0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dirty="0">
              <a:solidFill>
                <a:srgbClr val="C00000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3995936" y="3501008"/>
            <a:ext cx="432048" cy="504056"/>
          </a:xfrm>
          <a:prstGeom prst="rect">
            <a:avLst/>
          </a:prstGeom>
          <a:solidFill>
            <a:srgbClr val="FFFF0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4427984" y="3501008"/>
            <a:ext cx="432048" cy="504056"/>
          </a:xfrm>
          <a:prstGeom prst="rect">
            <a:avLst/>
          </a:prstGeom>
          <a:solidFill>
            <a:srgbClr val="FFFF0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4860032" y="4005064"/>
            <a:ext cx="432048" cy="504056"/>
          </a:xfrm>
          <a:prstGeom prst="rect">
            <a:avLst/>
          </a:prstGeom>
          <a:solidFill>
            <a:srgbClr val="FFFF0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6588224" y="4509120"/>
            <a:ext cx="432048" cy="504056"/>
          </a:xfrm>
          <a:prstGeom prst="rect">
            <a:avLst/>
          </a:prstGeom>
          <a:solidFill>
            <a:srgbClr val="FFFF0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5292080" y="4509120"/>
            <a:ext cx="432048" cy="504056"/>
          </a:xfrm>
          <a:prstGeom prst="rect">
            <a:avLst/>
          </a:prstGeom>
          <a:solidFill>
            <a:srgbClr val="FFFF0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5292080" y="3501008"/>
            <a:ext cx="432048" cy="504056"/>
          </a:xfrm>
          <a:prstGeom prst="rect">
            <a:avLst/>
          </a:prstGeom>
          <a:solidFill>
            <a:srgbClr val="FFFF0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5724128" y="3501008"/>
            <a:ext cx="432048" cy="504056"/>
          </a:xfrm>
          <a:prstGeom prst="rect">
            <a:avLst/>
          </a:prstGeom>
          <a:solidFill>
            <a:srgbClr val="FFFF0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рямоугольник 21"/>
          <p:cNvSpPr/>
          <p:nvPr/>
        </p:nvSpPr>
        <p:spPr>
          <a:xfrm>
            <a:off x="5724128" y="5517232"/>
            <a:ext cx="432048" cy="504056"/>
          </a:xfrm>
          <a:prstGeom prst="rect">
            <a:avLst/>
          </a:prstGeom>
          <a:solidFill>
            <a:srgbClr val="FFFF0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Прямоугольник 22"/>
          <p:cNvSpPr/>
          <p:nvPr/>
        </p:nvSpPr>
        <p:spPr>
          <a:xfrm>
            <a:off x="5724128" y="4005064"/>
            <a:ext cx="432048" cy="504056"/>
          </a:xfrm>
          <a:prstGeom prst="rect">
            <a:avLst/>
          </a:prstGeom>
          <a:solidFill>
            <a:srgbClr val="FFFF0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Прямоугольник 23"/>
          <p:cNvSpPr/>
          <p:nvPr/>
        </p:nvSpPr>
        <p:spPr>
          <a:xfrm>
            <a:off x="5724128" y="5013176"/>
            <a:ext cx="432048" cy="504056"/>
          </a:xfrm>
          <a:prstGeom prst="rect">
            <a:avLst/>
          </a:prstGeom>
          <a:solidFill>
            <a:srgbClr val="FFFF0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Прямоугольник 24"/>
          <p:cNvSpPr/>
          <p:nvPr/>
        </p:nvSpPr>
        <p:spPr>
          <a:xfrm>
            <a:off x="5724128" y="4509120"/>
            <a:ext cx="432048" cy="504056"/>
          </a:xfrm>
          <a:prstGeom prst="rect">
            <a:avLst/>
          </a:prstGeom>
          <a:solidFill>
            <a:srgbClr val="FFFF0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рямоугольник 25"/>
          <p:cNvSpPr/>
          <p:nvPr/>
        </p:nvSpPr>
        <p:spPr>
          <a:xfrm>
            <a:off x="5724128" y="2996952"/>
            <a:ext cx="432048" cy="504056"/>
          </a:xfrm>
          <a:prstGeom prst="rect">
            <a:avLst/>
          </a:prstGeom>
          <a:solidFill>
            <a:srgbClr val="FFFF0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Прямоугольник 26"/>
          <p:cNvSpPr/>
          <p:nvPr/>
        </p:nvSpPr>
        <p:spPr>
          <a:xfrm>
            <a:off x="6156176" y="5517232"/>
            <a:ext cx="432048" cy="504056"/>
          </a:xfrm>
          <a:prstGeom prst="rect">
            <a:avLst/>
          </a:prstGeom>
          <a:solidFill>
            <a:srgbClr val="FFFF0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Прямоугольник 27"/>
          <p:cNvSpPr/>
          <p:nvPr/>
        </p:nvSpPr>
        <p:spPr>
          <a:xfrm>
            <a:off x="6588224" y="5517232"/>
            <a:ext cx="432048" cy="504056"/>
          </a:xfrm>
          <a:prstGeom prst="rect">
            <a:avLst/>
          </a:prstGeom>
          <a:solidFill>
            <a:srgbClr val="FFFF0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Прямоугольник 28"/>
          <p:cNvSpPr/>
          <p:nvPr/>
        </p:nvSpPr>
        <p:spPr>
          <a:xfrm>
            <a:off x="7020272" y="5517232"/>
            <a:ext cx="432048" cy="504056"/>
          </a:xfrm>
          <a:prstGeom prst="rect">
            <a:avLst/>
          </a:prstGeom>
          <a:solidFill>
            <a:srgbClr val="FFFF0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Прямоугольник 29"/>
          <p:cNvSpPr/>
          <p:nvPr/>
        </p:nvSpPr>
        <p:spPr>
          <a:xfrm>
            <a:off x="7452320" y="5517232"/>
            <a:ext cx="432048" cy="504056"/>
          </a:xfrm>
          <a:prstGeom prst="rect">
            <a:avLst/>
          </a:prstGeom>
          <a:solidFill>
            <a:srgbClr val="FFFF0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Прямоугольник 30"/>
          <p:cNvSpPr/>
          <p:nvPr/>
        </p:nvSpPr>
        <p:spPr>
          <a:xfrm>
            <a:off x="7884368" y="5517232"/>
            <a:ext cx="432048" cy="504056"/>
          </a:xfrm>
          <a:prstGeom prst="rect">
            <a:avLst/>
          </a:prstGeom>
          <a:solidFill>
            <a:srgbClr val="FFFF0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5292080" y="1988840"/>
            <a:ext cx="432048" cy="504056"/>
          </a:xfrm>
          <a:prstGeom prst="rect">
            <a:avLst/>
          </a:prstGeom>
          <a:solidFill>
            <a:srgbClr val="FFFF0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dirty="0">
              <a:solidFill>
                <a:srgbClr val="C00000"/>
              </a:solidFill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5292080" y="2492896"/>
            <a:ext cx="432048" cy="504056"/>
          </a:xfrm>
          <a:prstGeom prst="rect">
            <a:avLst/>
          </a:prstGeom>
          <a:solidFill>
            <a:srgbClr val="FFFF0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рямоугольник 33"/>
          <p:cNvSpPr/>
          <p:nvPr/>
        </p:nvSpPr>
        <p:spPr>
          <a:xfrm>
            <a:off x="7020272" y="980728"/>
            <a:ext cx="432048" cy="504056"/>
          </a:xfrm>
          <a:prstGeom prst="rect">
            <a:avLst/>
          </a:prstGeom>
          <a:solidFill>
            <a:srgbClr val="FFFF0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рямоугольник 34"/>
          <p:cNvSpPr/>
          <p:nvPr/>
        </p:nvSpPr>
        <p:spPr>
          <a:xfrm>
            <a:off x="4860032" y="1988840"/>
            <a:ext cx="432048" cy="504056"/>
          </a:xfrm>
          <a:prstGeom prst="rect">
            <a:avLst/>
          </a:prstGeom>
          <a:solidFill>
            <a:srgbClr val="FFFF0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dirty="0">
              <a:solidFill>
                <a:srgbClr val="C00000"/>
              </a:solidFill>
            </a:endParaRPr>
          </a:p>
        </p:txBody>
      </p:sp>
      <p:sp>
        <p:nvSpPr>
          <p:cNvPr id="36" name="Прямоугольник 35"/>
          <p:cNvSpPr/>
          <p:nvPr/>
        </p:nvSpPr>
        <p:spPr>
          <a:xfrm>
            <a:off x="4427984" y="2492896"/>
            <a:ext cx="432048" cy="504056"/>
          </a:xfrm>
          <a:prstGeom prst="rect">
            <a:avLst/>
          </a:prstGeom>
          <a:solidFill>
            <a:srgbClr val="FFFF0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Прямоугольник 36"/>
          <p:cNvSpPr/>
          <p:nvPr/>
        </p:nvSpPr>
        <p:spPr>
          <a:xfrm>
            <a:off x="6156176" y="4509120"/>
            <a:ext cx="432048" cy="504056"/>
          </a:xfrm>
          <a:prstGeom prst="rect">
            <a:avLst/>
          </a:prstGeom>
          <a:solidFill>
            <a:srgbClr val="FFFF0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Прямоугольник 37"/>
          <p:cNvSpPr/>
          <p:nvPr/>
        </p:nvSpPr>
        <p:spPr>
          <a:xfrm>
            <a:off x="7020272" y="1988840"/>
            <a:ext cx="432048" cy="504056"/>
          </a:xfrm>
          <a:prstGeom prst="rect">
            <a:avLst/>
          </a:prstGeom>
          <a:solidFill>
            <a:srgbClr val="FFFF0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dirty="0">
              <a:solidFill>
                <a:srgbClr val="C00000"/>
              </a:solidFill>
            </a:endParaRPr>
          </a:p>
        </p:txBody>
      </p:sp>
      <p:sp>
        <p:nvSpPr>
          <p:cNvPr id="39" name="Прямоугольник 38"/>
          <p:cNvSpPr/>
          <p:nvPr/>
        </p:nvSpPr>
        <p:spPr>
          <a:xfrm>
            <a:off x="3995936" y="2492896"/>
            <a:ext cx="432048" cy="504056"/>
          </a:xfrm>
          <a:prstGeom prst="rect">
            <a:avLst/>
          </a:prstGeom>
          <a:solidFill>
            <a:srgbClr val="FFFF0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Скругленный прямоугольник 41"/>
          <p:cNvSpPr/>
          <p:nvPr/>
        </p:nvSpPr>
        <p:spPr>
          <a:xfrm>
            <a:off x="179512" y="188640"/>
            <a:ext cx="4464496" cy="1872208"/>
          </a:xfrm>
          <a:prstGeom prst="roundRect">
            <a:avLst/>
          </a:prstGeom>
          <a:solidFill>
            <a:srgbClr val="FFC000"/>
          </a:solidFill>
          <a:ln>
            <a:solidFill>
              <a:srgbClr val="250DB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sz="2800" dirty="0" smtClean="0"/>
          </a:p>
          <a:p>
            <a:r>
              <a:rPr lang="en-US" sz="2800" dirty="0" smtClean="0"/>
              <a:t> </a:t>
            </a:r>
            <a:r>
              <a:rPr lang="ru-RU" sz="2800" b="1" dirty="0" smtClean="0">
                <a:solidFill>
                  <a:srgbClr val="002060"/>
                </a:solidFill>
              </a:rPr>
              <a:t>К маме-речке бегу</a:t>
            </a:r>
            <a:endParaRPr lang="en-US" sz="2800" b="1" dirty="0" smtClean="0">
              <a:solidFill>
                <a:srgbClr val="002060"/>
              </a:solidFill>
            </a:endParaRPr>
          </a:p>
          <a:p>
            <a:r>
              <a:rPr lang="ru-RU" sz="2800" b="1" dirty="0" smtClean="0">
                <a:solidFill>
                  <a:srgbClr val="002060"/>
                </a:solidFill>
              </a:rPr>
              <a:t> И молчать не могу.</a:t>
            </a:r>
          </a:p>
          <a:p>
            <a:r>
              <a:rPr lang="ru-RU" sz="2800" b="1" dirty="0" smtClean="0">
                <a:solidFill>
                  <a:srgbClr val="002060"/>
                </a:solidFill>
              </a:rPr>
              <a:t> Я её сын родной,</a:t>
            </a:r>
          </a:p>
          <a:p>
            <a:r>
              <a:rPr lang="ru-RU" sz="2800" b="1" dirty="0" smtClean="0">
                <a:solidFill>
                  <a:srgbClr val="002060"/>
                </a:solidFill>
              </a:rPr>
              <a:t> А родился – </a:t>
            </a:r>
            <a:r>
              <a:rPr lang="ru-RU" sz="2800" b="1" dirty="0" smtClean="0">
                <a:solidFill>
                  <a:srgbClr val="002060"/>
                </a:solidFill>
              </a:rPr>
              <a:t>весной</a:t>
            </a:r>
            <a:r>
              <a:rPr lang="en-US" sz="2800" b="1" dirty="0" smtClean="0">
                <a:solidFill>
                  <a:srgbClr val="002060"/>
                </a:solidFill>
              </a:rPr>
              <a:t>.</a:t>
            </a:r>
            <a:endParaRPr lang="ru-RU" sz="2800" b="1" dirty="0" smtClean="0">
              <a:solidFill>
                <a:srgbClr val="002060"/>
              </a:solidFill>
            </a:endParaRPr>
          </a:p>
          <a:p>
            <a:endParaRPr lang="ru-RU" sz="2800" b="1" dirty="0">
              <a:solidFill>
                <a:srgbClr val="002060"/>
              </a:solidFill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4860032" y="1916832"/>
            <a:ext cx="40267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2D0284"/>
                </a:solidFill>
              </a:rPr>
              <a:t>Р</a:t>
            </a:r>
            <a:endParaRPr lang="ru-RU" sz="3200" b="1" dirty="0">
              <a:solidFill>
                <a:srgbClr val="2D0284"/>
              </a:solidFill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5292080" y="1916832"/>
            <a:ext cx="46198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2D0284"/>
                </a:solidFill>
              </a:rPr>
              <a:t>О</a:t>
            </a:r>
            <a:endParaRPr lang="ru-RU" sz="3200" b="1" dirty="0">
              <a:solidFill>
                <a:srgbClr val="2D0284"/>
              </a:solidFill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5724128" y="1916832"/>
            <a:ext cx="46038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2D0284"/>
                </a:solidFill>
              </a:rPr>
              <a:t>Д</a:t>
            </a:r>
            <a:endParaRPr lang="ru-RU" sz="3200" b="1" dirty="0">
              <a:solidFill>
                <a:srgbClr val="2D0284"/>
              </a:solidFill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6156176" y="1916832"/>
            <a:ext cx="44435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2D0284"/>
                </a:solidFill>
              </a:rPr>
              <a:t>Н</a:t>
            </a:r>
            <a:endParaRPr lang="ru-RU" sz="3200" b="1" dirty="0">
              <a:solidFill>
                <a:srgbClr val="2D0284"/>
              </a:solidFill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6588224" y="1916832"/>
            <a:ext cx="45236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2D0284"/>
                </a:solidFill>
              </a:rPr>
              <a:t>И</a:t>
            </a:r>
            <a:endParaRPr lang="ru-RU" sz="3200" b="1" dirty="0">
              <a:solidFill>
                <a:srgbClr val="2D0284"/>
              </a:solidFill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7020272" y="1916832"/>
            <a:ext cx="41549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2D0284"/>
                </a:solidFill>
              </a:rPr>
              <a:t>К</a:t>
            </a:r>
            <a:endParaRPr lang="ru-RU" sz="3200" b="1" dirty="0">
              <a:solidFill>
                <a:srgbClr val="2D0284"/>
              </a:solidFill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7020272" y="908720"/>
            <a:ext cx="40267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2D0284"/>
                </a:solidFill>
              </a:rPr>
              <a:t>Р</a:t>
            </a:r>
            <a:endParaRPr lang="ru-RU" sz="3200" b="1" dirty="0">
              <a:solidFill>
                <a:srgbClr val="2D0284"/>
              </a:solidFill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7020272" y="1412776"/>
            <a:ext cx="38504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2D0284"/>
                </a:solidFill>
              </a:rPr>
              <a:t>Е</a:t>
            </a:r>
            <a:endParaRPr lang="ru-RU" sz="3200" b="1" dirty="0">
              <a:solidFill>
                <a:srgbClr val="2D0284"/>
              </a:solidFill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7020272" y="2420888"/>
            <a:ext cx="43313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2D0284"/>
                </a:solidFill>
              </a:rPr>
              <a:t>А</a:t>
            </a:r>
            <a:endParaRPr lang="ru-RU" sz="3200" b="1" dirty="0">
              <a:solidFill>
                <a:srgbClr val="2D0284"/>
              </a:solidFill>
            </a:endParaRPr>
          </a:p>
        </p:txBody>
      </p:sp>
      <p:sp>
        <p:nvSpPr>
          <p:cNvPr id="63" name="Стрелка вправо 62"/>
          <p:cNvSpPr/>
          <p:nvPr/>
        </p:nvSpPr>
        <p:spPr>
          <a:xfrm rot="5400000">
            <a:off x="4932040" y="1700808"/>
            <a:ext cx="360040" cy="216024"/>
          </a:xfrm>
          <a:prstGeom prst="rightArrow">
            <a:avLst/>
          </a:prstGeom>
          <a:solidFill>
            <a:schemeClr val="accent2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4" name="TextBox 63"/>
          <p:cNvSpPr txBox="1"/>
          <p:nvPr/>
        </p:nvSpPr>
        <p:spPr>
          <a:xfrm>
            <a:off x="4788024" y="1484784"/>
            <a:ext cx="3600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3</a:t>
            </a:r>
            <a:endParaRPr lang="ru-RU" sz="2400" b="1" dirty="0"/>
          </a:p>
        </p:txBody>
      </p:sp>
      <p:sp>
        <p:nvSpPr>
          <p:cNvPr id="65" name="TextBox 64"/>
          <p:cNvSpPr txBox="1"/>
          <p:nvPr/>
        </p:nvSpPr>
        <p:spPr>
          <a:xfrm>
            <a:off x="4860032" y="2420888"/>
            <a:ext cx="40908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2D0284"/>
                </a:solidFill>
              </a:rPr>
              <a:t>У</a:t>
            </a:r>
            <a:endParaRPr lang="ru-RU" sz="3200" b="1" dirty="0">
              <a:solidFill>
                <a:srgbClr val="2D0284"/>
              </a:solidFill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4860032" y="2924944"/>
            <a:ext cx="41870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2D0284"/>
                </a:solidFill>
              </a:rPr>
              <a:t>Ч</a:t>
            </a:r>
            <a:endParaRPr lang="ru-RU" sz="3200" b="1" dirty="0">
              <a:solidFill>
                <a:srgbClr val="2D0284"/>
              </a:solidFill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4860032" y="3429000"/>
            <a:ext cx="38504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2D0284"/>
                </a:solidFill>
              </a:rPr>
              <a:t>Е</a:t>
            </a:r>
            <a:endParaRPr lang="ru-RU" sz="3200" b="1" dirty="0">
              <a:solidFill>
                <a:srgbClr val="2D0284"/>
              </a:solidFill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4860032" y="3933056"/>
            <a:ext cx="45236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2D0284"/>
                </a:solidFill>
              </a:rPr>
              <a:t>Й</a:t>
            </a:r>
            <a:endParaRPr lang="ru-RU" sz="3200" b="1" dirty="0">
              <a:solidFill>
                <a:srgbClr val="2D0284"/>
              </a:solidFill>
            </a:endParaRPr>
          </a:p>
        </p:txBody>
      </p:sp>
      <p:pic>
        <p:nvPicPr>
          <p:cNvPr id="4" name="Picture 2" descr="C:\Users\Natasha\Desktop\ручей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79512" y="188640"/>
            <a:ext cx="3744416" cy="2808312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2"/>
                  </p:tgtEl>
                </p:cond>
              </p:nextCondLst>
            </p:seq>
          </p:childTnLst>
        </p:cTn>
      </p:par>
    </p:tnLst>
    <p:bldLst>
      <p:bldP spid="42" grpId="0" animBg="1"/>
      <p:bldP spid="65" grpId="0"/>
      <p:bldP spid="66" grpId="0"/>
      <p:bldP spid="67" grpId="0"/>
      <p:bldP spid="6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Free Download Beach Blue Water Wallpaper Desktop Backgrounds - Ajilbab.Com Portal"/>
          <p:cNvPicPr>
            <a:picLocks noChangeAspect="1" noChangeArrowheads="1"/>
          </p:cNvPicPr>
          <p:nvPr/>
        </p:nvPicPr>
        <p:blipFill>
          <a:blip r:embed="rId3" cstate="print"/>
          <a:srcRect t="21269" r="25000" b="4666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solidFill>
              <a:srgbClr val="250DB3"/>
            </a:solidFill>
          </a:ln>
        </p:spPr>
      </p:pic>
      <p:pic>
        <p:nvPicPr>
          <p:cNvPr id="3074" name="Picture 2" descr="Ланос клуб Lanos club МВ-7 1/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512" y="3140968"/>
            <a:ext cx="2510651" cy="3717032"/>
          </a:xfrm>
          <a:prstGeom prst="rect">
            <a:avLst/>
          </a:prstGeom>
          <a:noFill/>
        </p:spPr>
      </p:pic>
      <p:sp>
        <p:nvSpPr>
          <p:cNvPr id="6" name="Управляющая кнопка: далее 5">
            <a:hlinkClick r:id="" action="ppaction://hlinkshowjump?jump=nextslide" highlightClick="1"/>
          </p:cNvPr>
          <p:cNvSpPr/>
          <p:nvPr/>
        </p:nvSpPr>
        <p:spPr>
          <a:xfrm>
            <a:off x="8100392" y="6165304"/>
            <a:ext cx="864096" cy="50405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156176" y="1988840"/>
            <a:ext cx="432048" cy="504056"/>
          </a:xfrm>
          <a:prstGeom prst="rect">
            <a:avLst/>
          </a:prstGeom>
          <a:solidFill>
            <a:srgbClr val="FFFF0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dirty="0">
              <a:solidFill>
                <a:srgbClr val="C000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7020272" y="2492896"/>
            <a:ext cx="432048" cy="504056"/>
          </a:xfrm>
          <a:prstGeom prst="rect">
            <a:avLst/>
          </a:prstGeom>
          <a:solidFill>
            <a:srgbClr val="FFFF0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7020272" y="1484784"/>
            <a:ext cx="432048" cy="504056"/>
          </a:xfrm>
          <a:prstGeom prst="rect">
            <a:avLst/>
          </a:prstGeom>
          <a:solidFill>
            <a:srgbClr val="FFFF0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4860032" y="2996952"/>
            <a:ext cx="432048" cy="504056"/>
          </a:xfrm>
          <a:prstGeom prst="rect">
            <a:avLst/>
          </a:prstGeom>
          <a:solidFill>
            <a:srgbClr val="FFFF0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4860032" y="3501008"/>
            <a:ext cx="432048" cy="504056"/>
          </a:xfrm>
          <a:prstGeom prst="rect">
            <a:avLst/>
          </a:prstGeom>
          <a:solidFill>
            <a:srgbClr val="FFFF0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6588224" y="1988840"/>
            <a:ext cx="432048" cy="504056"/>
          </a:xfrm>
          <a:prstGeom prst="rect">
            <a:avLst/>
          </a:prstGeom>
          <a:solidFill>
            <a:srgbClr val="FFFF0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dirty="0">
              <a:solidFill>
                <a:srgbClr val="C00000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4860032" y="2492896"/>
            <a:ext cx="432048" cy="504056"/>
          </a:xfrm>
          <a:prstGeom prst="rect">
            <a:avLst/>
          </a:prstGeom>
          <a:solidFill>
            <a:srgbClr val="FFFF0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5724128" y="1988840"/>
            <a:ext cx="432048" cy="504056"/>
          </a:xfrm>
          <a:prstGeom prst="rect">
            <a:avLst/>
          </a:prstGeom>
          <a:solidFill>
            <a:srgbClr val="FFFF0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dirty="0">
              <a:solidFill>
                <a:srgbClr val="C00000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3995936" y="3501008"/>
            <a:ext cx="432048" cy="504056"/>
          </a:xfrm>
          <a:prstGeom prst="rect">
            <a:avLst/>
          </a:prstGeom>
          <a:solidFill>
            <a:srgbClr val="FFFF0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4427984" y="3501008"/>
            <a:ext cx="432048" cy="504056"/>
          </a:xfrm>
          <a:prstGeom prst="rect">
            <a:avLst/>
          </a:prstGeom>
          <a:solidFill>
            <a:srgbClr val="FFFF0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4860032" y="4005064"/>
            <a:ext cx="432048" cy="504056"/>
          </a:xfrm>
          <a:prstGeom prst="rect">
            <a:avLst/>
          </a:prstGeom>
          <a:solidFill>
            <a:srgbClr val="FFFF0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6588224" y="4509120"/>
            <a:ext cx="432048" cy="504056"/>
          </a:xfrm>
          <a:prstGeom prst="rect">
            <a:avLst/>
          </a:prstGeom>
          <a:solidFill>
            <a:srgbClr val="FFFF0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5292080" y="4509120"/>
            <a:ext cx="432048" cy="504056"/>
          </a:xfrm>
          <a:prstGeom prst="rect">
            <a:avLst/>
          </a:prstGeom>
          <a:solidFill>
            <a:srgbClr val="FFFF0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5292080" y="3501008"/>
            <a:ext cx="432048" cy="504056"/>
          </a:xfrm>
          <a:prstGeom prst="rect">
            <a:avLst/>
          </a:prstGeom>
          <a:solidFill>
            <a:srgbClr val="FFFF0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5724128" y="3501008"/>
            <a:ext cx="432048" cy="504056"/>
          </a:xfrm>
          <a:prstGeom prst="rect">
            <a:avLst/>
          </a:prstGeom>
          <a:solidFill>
            <a:srgbClr val="FFFF0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рямоугольник 21"/>
          <p:cNvSpPr/>
          <p:nvPr/>
        </p:nvSpPr>
        <p:spPr>
          <a:xfrm>
            <a:off x="5724128" y="5517232"/>
            <a:ext cx="432048" cy="504056"/>
          </a:xfrm>
          <a:prstGeom prst="rect">
            <a:avLst/>
          </a:prstGeom>
          <a:solidFill>
            <a:srgbClr val="FFFF0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Прямоугольник 22"/>
          <p:cNvSpPr/>
          <p:nvPr/>
        </p:nvSpPr>
        <p:spPr>
          <a:xfrm>
            <a:off x="5724128" y="4005064"/>
            <a:ext cx="432048" cy="504056"/>
          </a:xfrm>
          <a:prstGeom prst="rect">
            <a:avLst/>
          </a:prstGeom>
          <a:solidFill>
            <a:srgbClr val="FFFF0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Прямоугольник 23"/>
          <p:cNvSpPr/>
          <p:nvPr/>
        </p:nvSpPr>
        <p:spPr>
          <a:xfrm>
            <a:off x="5724128" y="5013176"/>
            <a:ext cx="432048" cy="504056"/>
          </a:xfrm>
          <a:prstGeom prst="rect">
            <a:avLst/>
          </a:prstGeom>
          <a:solidFill>
            <a:srgbClr val="FFFF0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Прямоугольник 24"/>
          <p:cNvSpPr/>
          <p:nvPr/>
        </p:nvSpPr>
        <p:spPr>
          <a:xfrm>
            <a:off x="5724128" y="4509120"/>
            <a:ext cx="432048" cy="504056"/>
          </a:xfrm>
          <a:prstGeom prst="rect">
            <a:avLst/>
          </a:prstGeom>
          <a:solidFill>
            <a:srgbClr val="FFFF0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рямоугольник 25"/>
          <p:cNvSpPr/>
          <p:nvPr/>
        </p:nvSpPr>
        <p:spPr>
          <a:xfrm>
            <a:off x="5724128" y="2996952"/>
            <a:ext cx="432048" cy="504056"/>
          </a:xfrm>
          <a:prstGeom prst="rect">
            <a:avLst/>
          </a:prstGeom>
          <a:solidFill>
            <a:srgbClr val="FFFF0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Прямоугольник 26"/>
          <p:cNvSpPr/>
          <p:nvPr/>
        </p:nvSpPr>
        <p:spPr>
          <a:xfrm>
            <a:off x="6156176" y="5517232"/>
            <a:ext cx="432048" cy="504056"/>
          </a:xfrm>
          <a:prstGeom prst="rect">
            <a:avLst/>
          </a:prstGeom>
          <a:solidFill>
            <a:srgbClr val="FFFF0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Прямоугольник 27"/>
          <p:cNvSpPr/>
          <p:nvPr/>
        </p:nvSpPr>
        <p:spPr>
          <a:xfrm>
            <a:off x="6588224" y="5517232"/>
            <a:ext cx="432048" cy="504056"/>
          </a:xfrm>
          <a:prstGeom prst="rect">
            <a:avLst/>
          </a:prstGeom>
          <a:solidFill>
            <a:srgbClr val="FFFF0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Прямоугольник 28"/>
          <p:cNvSpPr/>
          <p:nvPr/>
        </p:nvSpPr>
        <p:spPr>
          <a:xfrm>
            <a:off x="7020272" y="5517232"/>
            <a:ext cx="432048" cy="504056"/>
          </a:xfrm>
          <a:prstGeom prst="rect">
            <a:avLst/>
          </a:prstGeom>
          <a:solidFill>
            <a:srgbClr val="FFFF0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Прямоугольник 29"/>
          <p:cNvSpPr/>
          <p:nvPr/>
        </p:nvSpPr>
        <p:spPr>
          <a:xfrm>
            <a:off x="7452320" y="5517232"/>
            <a:ext cx="432048" cy="504056"/>
          </a:xfrm>
          <a:prstGeom prst="rect">
            <a:avLst/>
          </a:prstGeom>
          <a:solidFill>
            <a:srgbClr val="FFFF0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Прямоугольник 30"/>
          <p:cNvSpPr/>
          <p:nvPr/>
        </p:nvSpPr>
        <p:spPr>
          <a:xfrm>
            <a:off x="7884368" y="5517232"/>
            <a:ext cx="432048" cy="504056"/>
          </a:xfrm>
          <a:prstGeom prst="rect">
            <a:avLst/>
          </a:prstGeom>
          <a:solidFill>
            <a:srgbClr val="FFFF0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5292080" y="1988840"/>
            <a:ext cx="432048" cy="504056"/>
          </a:xfrm>
          <a:prstGeom prst="rect">
            <a:avLst/>
          </a:prstGeom>
          <a:solidFill>
            <a:srgbClr val="FFFF0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dirty="0">
              <a:solidFill>
                <a:srgbClr val="C00000"/>
              </a:solidFill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5292080" y="2492896"/>
            <a:ext cx="432048" cy="504056"/>
          </a:xfrm>
          <a:prstGeom prst="rect">
            <a:avLst/>
          </a:prstGeom>
          <a:solidFill>
            <a:srgbClr val="FFFF0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рямоугольник 33"/>
          <p:cNvSpPr/>
          <p:nvPr/>
        </p:nvSpPr>
        <p:spPr>
          <a:xfrm>
            <a:off x="7020272" y="980728"/>
            <a:ext cx="432048" cy="504056"/>
          </a:xfrm>
          <a:prstGeom prst="rect">
            <a:avLst/>
          </a:prstGeom>
          <a:solidFill>
            <a:srgbClr val="FFFF0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рямоугольник 34"/>
          <p:cNvSpPr/>
          <p:nvPr/>
        </p:nvSpPr>
        <p:spPr>
          <a:xfrm>
            <a:off x="4860032" y="1988840"/>
            <a:ext cx="432048" cy="504056"/>
          </a:xfrm>
          <a:prstGeom prst="rect">
            <a:avLst/>
          </a:prstGeom>
          <a:solidFill>
            <a:srgbClr val="FFFF0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dirty="0">
              <a:solidFill>
                <a:srgbClr val="C00000"/>
              </a:solidFill>
            </a:endParaRPr>
          </a:p>
        </p:txBody>
      </p:sp>
      <p:sp>
        <p:nvSpPr>
          <p:cNvPr id="36" name="Прямоугольник 35"/>
          <p:cNvSpPr/>
          <p:nvPr/>
        </p:nvSpPr>
        <p:spPr>
          <a:xfrm>
            <a:off x="4427984" y="2492896"/>
            <a:ext cx="432048" cy="504056"/>
          </a:xfrm>
          <a:prstGeom prst="rect">
            <a:avLst/>
          </a:prstGeom>
          <a:solidFill>
            <a:srgbClr val="FFFF0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Прямоугольник 36"/>
          <p:cNvSpPr/>
          <p:nvPr/>
        </p:nvSpPr>
        <p:spPr>
          <a:xfrm>
            <a:off x="6156176" y="4509120"/>
            <a:ext cx="432048" cy="504056"/>
          </a:xfrm>
          <a:prstGeom prst="rect">
            <a:avLst/>
          </a:prstGeom>
          <a:solidFill>
            <a:srgbClr val="FFFF0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Прямоугольник 37"/>
          <p:cNvSpPr/>
          <p:nvPr/>
        </p:nvSpPr>
        <p:spPr>
          <a:xfrm>
            <a:off x="7020272" y="1988840"/>
            <a:ext cx="432048" cy="504056"/>
          </a:xfrm>
          <a:prstGeom prst="rect">
            <a:avLst/>
          </a:prstGeom>
          <a:solidFill>
            <a:srgbClr val="FFFF0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dirty="0">
              <a:solidFill>
                <a:srgbClr val="C00000"/>
              </a:solidFill>
            </a:endParaRPr>
          </a:p>
        </p:txBody>
      </p:sp>
      <p:sp>
        <p:nvSpPr>
          <p:cNvPr id="39" name="Прямоугольник 38"/>
          <p:cNvSpPr/>
          <p:nvPr/>
        </p:nvSpPr>
        <p:spPr>
          <a:xfrm>
            <a:off x="3995936" y="2492896"/>
            <a:ext cx="432048" cy="504056"/>
          </a:xfrm>
          <a:prstGeom prst="rect">
            <a:avLst/>
          </a:prstGeom>
          <a:solidFill>
            <a:srgbClr val="FFFF0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Скругленный прямоугольник 41"/>
          <p:cNvSpPr/>
          <p:nvPr/>
        </p:nvSpPr>
        <p:spPr>
          <a:xfrm>
            <a:off x="179512" y="188640"/>
            <a:ext cx="4464496" cy="1872208"/>
          </a:xfrm>
          <a:prstGeom prst="roundRect">
            <a:avLst/>
          </a:prstGeom>
          <a:solidFill>
            <a:srgbClr val="FFC000"/>
          </a:solidFill>
          <a:ln>
            <a:solidFill>
              <a:srgbClr val="250DB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800" dirty="0" smtClean="0"/>
              <a:t>    </a:t>
            </a:r>
            <a:r>
              <a:rPr lang="ru-RU" sz="2800" b="1" dirty="0" smtClean="0">
                <a:solidFill>
                  <a:srgbClr val="002060"/>
                </a:solidFill>
              </a:rPr>
              <a:t>Посреди поля </a:t>
            </a:r>
            <a:br>
              <a:rPr lang="ru-RU" sz="2800" b="1" dirty="0" smtClean="0">
                <a:solidFill>
                  <a:srgbClr val="002060"/>
                </a:solidFill>
              </a:rPr>
            </a:br>
            <a:r>
              <a:rPr lang="ru-RU" sz="2800" b="1" dirty="0" smtClean="0">
                <a:solidFill>
                  <a:srgbClr val="002060"/>
                </a:solidFill>
              </a:rPr>
              <a:t>    Лежит зеркало. </a:t>
            </a:r>
            <a:br>
              <a:rPr lang="ru-RU" sz="2800" b="1" dirty="0" smtClean="0">
                <a:solidFill>
                  <a:srgbClr val="002060"/>
                </a:solidFill>
              </a:rPr>
            </a:br>
            <a:r>
              <a:rPr lang="ru-RU" sz="2800" b="1" dirty="0" smtClean="0">
                <a:solidFill>
                  <a:srgbClr val="002060"/>
                </a:solidFill>
              </a:rPr>
              <a:t>    Стекло голубое,</a:t>
            </a:r>
            <a:br>
              <a:rPr lang="ru-RU" sz="2800" b="1" dirty="0" smtClean="0">
                <a:solidFill>
                  <a:srgbClr val="002060"/>
                </a:solidFill>
              </a:rPr>
            </a:br>
            <a:r>
              <a:rPr lang="ru-RU" sz="2800" b="1" dirty="0" smtClean="0">
                <a:solidFill>
                  <a:srgbClr val="002060"/>
                </a:solidFill>
              </a:rPr>
              <a:t>    Рама </a:t>
            </a:r>
            <a:r>
              <a:rPr lang="ru-RU" sz="2800" b="1" dirty="0" smtClean="0">
                <a:solidFill>
                  <a:srgbClr val="002060"/>
                </a:solidFill>
              </a:rPr>
              <a:t>зелёная</a:t>
            </a:r>
            <a:r>
              <a:rPr lang="en-US" sz="2800" b="1" dirty="0" smtClean="0">
                <a:solidFill>
                  <a:srgbClr val="002060"/>
                </a:solidFill>
              </a:rPr>
              <a:t>.</a:t>
            </a:r>
            <a:r>
              <a:rPr lang="ru-RU" sz="2800" b="1" dirty="0" smtClean="0">
                <a:solidFill>
                  <a:srgbClr val="002060"/>
                </a:solidFill>
              </a:rPr>
              <a:t> </a:t>
            </a:r>
            <a:endParaRPr lang="ru-RU" sz="2800" b="1" dirty="0">
              <a:solidFill>
                <a:srgbClr val="002060"/>
              </a:solidFill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4860032" y="1916832"/>
            <a:ext cx="40267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2D0284"/>
                </a:solidFill>
              </a:rPr>
              <a:t>Р</a:t>
            </a:r>
            <a:endParaRPr lang="ru-RU" sz="3200" b="1" dirty="0">
              <a:solidFill>
                <a:srgbClr val="2D0284"/>
              </a:solidFill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5292080" y="1916832"/>
            <a:ext cx="46198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2D0284"/>
                </a:solidFill>
              </a:rPr>
              <a:t>О</a:t>
            </a:r>
            <a:endParaRPr lang="ru-RU" sz="3200" b="1" dirty="0">
              <a:solidFill>
                <a:srgbClr val="2D0284"/>
              </a:solidFill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5724128" y="1916832"/>
            <a:ext cx="46038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2D0284"/>
                </a:solidFill>
              </a:rPr>
              <a:t>Д</a:t>
            </a:r>
            <a:endParaRPr lang="ru-RU" sz="3200" b="1" dirty="0">
              <a:solidFill>
                <a:srgbClr val="2D0284"/>
              </a:solidFill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6156176" y="1916832"/>
            <a:ext cx="44435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2D0284"/>
                </a:solidFill>
              </a:rPr>
              <a:t>Н</a:t>
            </a:r>
            <a:endParaRPr lang="ru-RU" sz="3200" b="1" dirty="0">
              <a:solidFill>
                <a:srgbClr val="2D0284"/>
              </a:solidFill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6588224" y="1916832"/>
            <a:ext cx="45236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2D0284"/>
                </a:solidFill>
              </a:rPr>
              <a:t>И</a:t>
            </a:r>
            <a:endParaRPr lang="ru-RU" sz="3200" b="1" dirty="0">
              <a:solidFill>
                <a:srgbClr val="2D0284"/>
              </a:solidFill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7020272" y="1916832"/>
            <a:ext cx="41549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2D0284"/>
                </a:solidFill>
              </a:rPr>
              <a:t>К</a:t>
            </a:r>
            <a:endParaRPr lang="ru-RU" sz="3200" b="1" dirty="0">
              <a:solidFill>
                <a:srgbClr val="2D0284"/>
              </a:solidFill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7020272" y="908720"/>
            <a:ext cx="40267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2D0284"/>
                </a:solidFill>
              </a:rPr>
              <a:t>Р</a:t>
            </a:r>
            <a:endParaRPr lang="ru-RU" sz="3200" b="1" dirty="0">
              <a:solidFill>
                <a:srgbClr val="2D0284"/>
              </a:solidFill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7020272" y="1412776"/>
            <a:ext cx="38504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2D0284"/>
                </a:solidFill>
              </a:rPr>
              <a:t>Е</a:t>
            </a:r>
            <a:endParaRPr lang="ru-RU" sz="3200" b="1" dirty="0">
              <a:solidFill>
                <a:srgbClr val="2D0284"/>
              </a:solidFill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7020272" y="2420888"/>
            <a:ext cx="43313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2D0284"/>
                </a:solidFill>
              </a:rPr>
              <a:t>А</a:t>
            </a:r>
            <a:endParaRPr lang="ru-RU" sz="3200" b="1" dirty="0">
              <a:solidFill>
                <a:srgbClr val="2D0284"/>
              </a:solidFill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4860032" y="2420888"/>
            <a:ext cx="40908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2D0284"/>
                </a:solidFill>
              </a:rPr>
              <a:t>У</a:t>
            </a:r>
            <a:endParaRPr lang="ru-RU" sz="3200" b="1" dirty="0">
              <a:solidFill>
                <a:srgbClr val="2D0284"/>
              </a:solidFill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4860032" y="2924944"/>
            <a:ext cx="41870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2D0284"/>
                </a:solidFill>
              </a:rPr>
              <a:t>Ч</a:t>
            </a:r>
            <a:endParaRPr lang="ru-RU" sz="3200" b="1" dirty="0">
              <a:solidFill>
                <a:srgbClr val="2D0284"/>
              </a:solidFill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4860032" y="3429000"/>
            <a:ext cx="38504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2D0284"/>
                </a:solidFill>
              </a:rPr>
              <a:t>Е</a:t>
            </a:r>
            <a:endParaRPr lang="ru-RU" sz="3200" b="1" dirty="0">
              <a:solidFill>
                <a:srgbClr val="2D0284"/>
              </a:solidFill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4860032" y="3933056"/>
            <a:ext cx="45236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2D0284"/>
                </a:solidFill>
              </a:rPr>
              <a:t>Й</a:t>
            </a:r>
            <a:endParaRPr lang="ru-RU" sz="3200" b="1" dirty="0">
              <a:solidFill>
                <a:srgbClr val="2D0284"/>
              </a:solidFill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3995936" y="2420888"/>
            <a:ext cx="44275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2D0284"/>
                </a:solidFill>
              </a:rPr>
              <a:t>П</a:t>
            </a:r>
            <a:endParaRPr lang="ru-RU" sz="3200" b="1" dirty="0">
              <a:solidFill>
                <a:srgbClr val="2D0284"/>
              </a:solidFill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4427984" y="2420888"/>
            <a:ext cx="40267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2D0284"/>
                </a:solidFill>
              </a:rPr>
              <a:t>Р</a:t>
            </a:r>
            <a:endParaRPr lang="ru-RU" sz="3200" b="1" dirty="0">
              <a:solidFill>
                <a:srgbClr val="2D0284"/>
              </a:solidFill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5292080" y="2420888"/>
            <a:ext cx="46038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2D0284"/>
                </a:solidFill>
              </a:rPr>
              <a:t>Д</a:t>
            </a:r>
            <a:endParaRPr lang="ru-RU" sz="3200" b="1" dirty="0">
              <a:solidFill>
                <a:srgbClr val="2D0284"/>
              </a:solidFill>
            </a:endParaRPr>
          </a:p>
        </p:txBody>
      </p:sp>
      <p:sp>
        <p:nvSpPr>
          <p:cNvPr id="71" name="Стрелка вправо 70"/>
          <p:cNvSpPr/>
          <p:nvPr/>
        </p:nvSpPr>
        <p:spPr>
          <a:xfrm>
            <a:off x="3635896" y="2708920"/>
            <a:ext cx="360040" cy="216024"/>
          </a:xfrm>
          <a:prstGeom prst="rightArrow">
            <a:avLst/>
          </a:prstGeom>
          <a:solidFill>
            <a:schemeClr val="accent2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2" name="Прямоугольник 71"/>
          <p:cNvSpPr/>
          <p:nvPr/>
        </p:nvSpPr>
        <p:spPr>
          <a:xfrm>
            <a:off x="3635896" y="2348880"/>
            <a:ext cx="34015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/>
              <a:t>4</a:t>
            </a:r>
            <a:endParaRPr lang="ru-RU" sz="2400" b="1" dirty="0"/>
          </a:p>
        </p:txBody>
      </p:sp>
      <p:pic>
        <p:nvPicPr>
          <p:cNvPr id="5" name="Picture 2" descr="C:\Users\Natasha\Desktop\пруд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79512" y="188640"/>
            <a:ext cx="3456384" cy="2592288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2"/>
                  </p:tgtEl>
                </p:cond>
              </p:nextCondLst>
            </p:seq>
          </p:childTnLst>
        </p:cTn>
      </p:par>
    </p:tnLst>
    <p:bldLst>
      <p:bldP spid="42" grpId="0" animBg="1"/>
      <p:bldP spid="61" grpId="0"/>
      <p:bldP spid="62" grpId="0"/>
      <p:bldP spid="7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Free Download Beach Blue Water Wallpaper Desktop Backgrounds - Ajilbab.Com Portal"/>
          <p:cNvPicPr>
            <a:picLocks noChangeAspect="1" noChangeArrowheads="1"/>
          </p:cNvPicPr>
          <p:nvPr/>
        </p:nvPicPr>
        <p:blipFill>
          <a:blip r:embed="rId3" cstate="print"/>
          <a:srcRect t="21269" r="25000" b="4666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solidFill>
              <a:srgbClr val="250DB3"/>
            </a:solidFill>
          </a:ln>
        </p:spPr>
      </p:pic>
      <p:pic>
        <p:nvPicPr>
          <p:cNvPr id="3074" name="Picture 2" descr="Ланос клуб Lanos club МВ-7 1/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512" y="3140968"/>
            <a:ext cx="2510651" cy="3717032"/>
          </a:xfrm>
          <a:prstGeom prst="rect">
            <a:avLst/>
          </a:prstGeom>
          <a:noFill/>
        </p:spPr>
      </p:pic>
      <p:sp>
        <p:nvSpPr>
          <p:cNvPr id="6" name="Управляющая кнопка: далее 5">
            <a:hlinkClick r:id="" action="ppaction://hlinkshowjump?jump=nextslide" highlightClick="1"/>
          </p:cNvPr>
          <p:cNvSpPr/>
          <p:nvPr/>
        </p:nvSpPr>
        <p:spPr>
          <a:xfrm>
            <a:off x="8100392" y="6165304"/>
            <a:ext cx="864096" cy="50405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156176" y="1988840"/>
            <a:ext cx="432048" cy="504056"/>
          </a:xfrm>
          <a:prstGeom prst="rect">
            <a:avLst/>
          </a:prstGeom>
          <a:solidFill>
            <a:srgbClr val="FFFF0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dirty="0">
              <a:solidFill>
                <a:srgbClr val="C000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7020272" y="2492896"/>
            <a:ext cx="432048" cy="504056"/>
          </a:xfrm>
          <a:prstGeom prst="rect">
            <a:avLst/>
          </a:prstGeom>
          <a:solidFill>
            <a:srgbClr val="FFFF0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7020272" y="1484784"/>
            <a:ext cx="432048" cy="504056"/>
          </a:xfrm>
          <a:prstGeom prst="rect">
            <a:avLst/>
          </a:prstGeom>
          <a:solidFill>
            <a:srgbClr val="FFFF0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4860032" y="2996952"/>
            <a:ext cx="432048" cy="504056"/>
          </a:xfrm>
          <a:prstGeom prst="rect">
            <a:avLst/>
          </a:prstGeom>
          <a:solidFill>
            <a:srgbClr val="FFFF0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4860032" y="3501008"/>
            <a:ext cx="432048" cy="504056"/>
          </a:xfrm>
          <a:prstGeom prst="rect">
            <a:avLst/>
          </a:prstGeom>
          <a:solidFill>
            <a:srgbClr val="FFFF0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6588224" y="1988840"/>
            <a:ext cx="432048" cy="504056"/>
          </a:xfrm>
          <a:prstGeom prst="rect">
            <a:avLst/>
          </a:prstGeom>
          <a:solidFill>
            <a:srgbClr val="FFFF0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dirty="0">
              <a:solidFill>
                <a:srgbClr val="C00000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4860032" y="2492896"/>
            <a:ext cx="432048" cy="504056"/>
          </a:xfrm>
          <a:prstGeom prst="rect">
            <a:avLst/>
          </a:prstGeom>
          <a:solidFill>
            <a:srgbClr val="FFFF0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5724128" y="1988840"/>
            <a:ext cx="432048" cy="504056"/>
          </a:xfrm>
          <a:prstGeom prst="rect">
            <a:avLst/>
          </a:prstGeom>
          <a:solidFill>
            <a:srgbClr val="FFFF0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dirty="0">
              <a:solidFill>
                <a:srgbClr val="C00000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3995936" y="3501008"/>
            <a:ext cx="432048" cy="504056"/>
          </a:xfrm>
          <a:prstGeom prst="rect">
            <a:avLst/>
          </a:prstGeom>
          <a:solidFill>
            <a:srgbClr val="FFFF0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4427984" y="3501008"/>
            <a:ext cx="432048" cy="504056"/>
          </a:xfrm>
          <a:prstGeom prst="rect">
            <a:avLst/>
          </a:prstGeom>
          <a:solidFill>
            <a:srgbClr val="FFFF0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4860032" y="4005064"/>
            <a:ext cx="432048" cy="504056"/>
          </a:xfrm>
          <a:prstGeom prst="rect">
            <a:avLst/>
          </a:prstGeom>
          <a:solidFill>
            <a:srgbClr val="FFFF0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6588224" y="4509120"/>
            <a:ext cx="432048" cy="504056"/>
          </a:xfrm>
          <a:prstGeom prst="rect">
            <a:avLst/>
          </a:prstGeom>
          <a:solidFill>
            <a:srgbClr val="FFFF0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5292080" y="4509120"/>
            <a:ext cx="432048" cy="504056"/>
          </a:xfrm>
          <a:prstGeom prst="rect">
            <a:avLst/>
          </a:prstGeom>
          <a:solidFill>
            <a:srgbClr val="FFFF0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5292080" y="3501008"/>
            <a:ext cx="432048" cy="504056"/>
          </a:xfrm>
          <a:prstGeom prst="rect">
            <a:avLst/>
          </a:prstGeom>
          <a:solidFill>
            <a:srgbClr val="FFFF0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5724128" y="3501008"/>
            <a:ext cx="432048" cy="504056"/>
          </a:xfrm>
          <a:prstGeom prst="rect">
            <a:avLst/>
          </a:prstGeom>
          <a:solidFill>
            <a:srgbClr val="FFFF0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рямоугольник 21"/>
          <p:cNvSpPr/>
          <p:nvPr/>
        </p:nvSpPr>
        <p:spPr>
          <a:xfrm>
            <a:off x="5724128" y="5517232"/>
            <a:ext cx="432048" cy="504056"/>
          </a:xfrm>
          <a:prstGeom prst="rect">
            <a:avLst/>
          </a:prstGeom>
          <a:solidFill>
            <a:srgbClr val="FFFF0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Прямоугольник 22"/>
          <p:cNvSpPr/>
          <p:nvPr/>
        </p:nvSpPr>
        <p:spPr>
          <a:xfrm>
            <a:off x="5724128" y="4005064"/>
            <a:ext cx="432048" cy="504056"/>
          </a:xfrm>
          <a:prstGeom prst="rect">
            <a:avLst/>
          </a:prstGeom>
          <a:solidFill>
            <a:srgbClr val="FFFF0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Прямоугольник 23"/>
          <p:cNvSpPr/>
          <p:nvPr/>
        </p:nvSpPr>
        <p:spPr>
          <a:xfrm>
            <a:off x="5724128" y="5013176"/>
            <a:ext cx="432048" cy="504056"/>
          </a:xfrm>
          <a:prstGeom prst="rect">
            <a:avLst/>
          </a:prstGeom>
          <a:solidFill>
            <a:srgbClr val="FFFF0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Прямоугольник 24"/>
          <p:cNvSpPr/>
          <p:nvPr/>
        </p:nvSpPr>
        <p:spPr>
          <a:xfrm>
            <a:off x="5724128" y="4509120"/>
            <a:ext cx="432048" cy="504056"/>
          </a:xfrm>
          <a:prstGeom prst="rect">
            <a:avLst/>
          </a:prstGeom>
          <a:solidFill>
            <a:srgbClr val="FFFF0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рямоугольник 25"/>
          <p:cNvSpPr/>
          <p:nvPr/>
        </p:nvSpPr>
        <p:spPr>
          <a:xfrm>
            <a:off x="5724128" y="2996952"/>
            <a:ext cx="432048" cy="504056"/>
          </a:xfrm>
          <a:prstGeom prst="rect">
            <a:avLst/>
          </a:prstGeom>
          <a:solidFill>
            <a:srgbClr val="FFFF0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Прямоугольник 26"/>
          <p:cNvSpPr/>
          <p:nvPr/>
        </p:nvSpPr>
        <p:spPr>
          <a:xfrm>
            <a:off x="6156176" y="5517232"/>
            <a:ext cx="432048" cy="504056"/>
          </a:xfrm>
          <a:prstGeom prst="rect">
            <a:avLst/>
          </a:prstGeom>
          <a:solidFill>
            <a:srgbClr val="FFFF0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Прямоугольник 27"/>
          <p:cNvSpPr/>
          <p:nvPr/>
        </p:nvSpPr>
        <p:spPr>
          <a:xfrm>
            <a:off x="6588224" y="5517232"/>
            <a:ext cx="432048" cy="504056"/>
          </a:xfrm>
          <a:prstGeom prst="rect">
            <a:avLst/>
          </a:prstGeom>
          <a:solidFill>
            <a:srgbClr val="FFFF0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Прямоугольник 28"/>
          <p:cNvSpPr/>
          <p:nvPr/>
        </p:nvSpPr>
        <p:spPr>
          <a:xfrm>
            <a:off x="7020272" y="5517232"/>
            <a:ext cx="432048" cy="504056"/>
          </a:xfrm>
          <a:prstGeom prst="rect">
            <a:avLst/>
          </a:prstGeom>
          <a:solidFill>
            <a:srgbClr val="FFFF0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Прямоугольник 29"/>
          <p:cNvSpPr/>
          <p:nvPr/>
        </p:nvSpPr>
        <p:spPr>
          <a:xfrm>
            <a:off x="7452320" y="5517232"/>
            <a:ext cx="432048" cy="504056"/>
          </a:xfrm>
          <a:prstGeom prst="rect">
            <a:avLst/>
          </a:prstGeom>
          <a:solidFill>
            <a:srgbClr val="FFFF0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Прямоугольник 30"/>
          <p:cNvSpPr/>
          <p:nvPr/>
        </p:nvSpPr>
        <p:spPr>
          <a:xfrm>
            <a:off x="7884368" y="5517232"/>
            <a:ext cx="432048" cy="504056"/>
          </a:xfrm>
          <a:prstGeom prst="rect">
            <a:avLst/>
          </a:prstGeom>
          <a:solidFill>
            <a:srgbClr val="FFFF0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5292080" y="1988840"/>
            <a:ext cx="432048" cy="504056"/>
          </a:xfrm>
          <a:prstGeom prst="rect">
            <a:avLst/>
          </a:prstGeom>
          <a:solidFill>
            <a:srgbClr val="FFFF0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dirty="0">
              <a:solidFill>
                <a:srgbClr val="C00000"/>
              </a:solidFill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5292080" y="2492896"/>
            <a:ext cx="432048" cy="504056"/>
          </a:xfrm>
          <a:prstGeom prst="rect">
            <a:avLst/>
          </a:prstGeom>
          <a:solidFill>
            <a:srgbClr val="FFFF0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рямоугольник 33"/>
          <p:cNvSpPr/>
          <p:nvPr/>
        </p:nvSpPr>
        <p:spPr>
          <a:xfrm>
            <a:off x="7020272" y="980728"/>
            <a:ext cx="432048" cy="504056"/>
          </a:xfrm>
          <a:prstGeom prst="rect">
            <a:avLst/>
          </a:prstGeom>
          <a:solidFill>
            <a:srgbClr val="FFFF0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рямоугольник 34"/>
          <p:cNvSpPr/>
          <p:nvPr/>
        </p:nvSpPr>
        <p:spPr>
          <a:xfrm>
            <a:off x="4860032" y="1988840"/>
            <a:ext cx="432048" cy="504056"/>
          </a:xfrm>
          <a:prstGeom prst="rect">
            <a:avLst/>
          </a:prstGeom>
          <a:solidFill>
            <a:srgbClr val="FFFF0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dirty="0">
              <a:solidFill>
                <a:srgbClr val="C00000"/>
              </a:solidFill>
            </a:endParaRPr>
          </a:p>
        </p:txBody>
      </p:sp>
      <p:sp>
        <p:nvSpPr>
          <p:cNvPr id="36" name="Прямоугольник 35"/>
          <p:cNvSpPr/>
          <p:nvPr/>
        </p:nvSpPr>
        <p:spPr>
          <a:xfrm>
            <a:off x="4427984" y="2492896"/>
            <a:ext cx="432048" cy="504056"/>
          </a:xfrm>
          <a:prstGeom prst="rect">
            <a:avLst/>
          </a:prstGeom>
          <a:solidFill>
            <a:srgbClr val="FFFF0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Прямоугольник 36"/>
          <p:cNvSpPr/>
          <p:nvPr/>
        </p:nvSpPr>
        <p:spPr>
          <a:xfrm>
            <a:off x="6156176" y="4509120"/>
            <a:ext cx="432048" cy="504056"/>
          </a:xfrm>
          <a:prstGeom prst="rect">
            <a:avLst/>
          </a:prstGeom>
          <a:solidFill>
            <a:srgbClr val="FFFF0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Прямоугольник 37"/>
          <p:cNvSpPr/>
          <p:nvPr/>
        </p:nvSpPr>
        <p:spPr>
          <a:xfrm>
            <a:off x="7020272" y="1988840"/>
            <a:ext cx="432048" cy="504056"/>
          </a:xfrm>
          <a:prstGeom prst="rect">
            <a:avLst/>
          </a:prstGeom>
          <a:solidFill>
            <a:srgbClr val="FFFF0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dirty="0">
              <a:solidFill>
                <a:srgbClr val="C00000"/>
              </a:solidFill>
            </a:endParaRPr>
          </a:p>
        </p:txBody>
      </p:sp>
      <p:sp>
        <p:nvSpPr>
          <p:cNvPr id="39" name="Прямоугольник 38"/>
          <p:cNvSpPr/>
          <p:nvPr/>
        </p:nvSpPr>
        <p:spPr>
          <a:xfrm>
            <a:off x="3995936" y="2492896"/>
            <a:ext cx="432048" cy="504056"/>
          </a:xfrm>
          <a:prstGeom prst="rect">
            <a:avLst/>
          </a:prstGeom>
          <a:solidFill>
            <a:srgbClr val="FFFF0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Скругленный прямоугольник 41"/>
          <p:cNvSpPr/>
          <p:nvPr/>
        </p:nvSpPr>
        <p:spPr>
          <a:xfrm>
            <a:off x="179512" y="188640"/>
            <a:ext cx="4464496" cy="1872208"/>
          </a:xfrm>
          <a:prstGeom prst="roundRect">
            <a:avLst/>
          </a:prstGeom>
          <a:solidFill>
            <a:srgbClr val="FFC000"/>
          </a:solidFill>
          <a:ln>
            <a:solidFill>
              <a:srgbClr val="250DB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b="1" dirty="0" smtClean="0">
                <a:solidFill>
                  <a:srgbClr val="002060"/>
                </a:solidFill>
              </a:rPr>
              <a:t>Пузырьками из воды</a:t>
            </a:r>
          </a:p>
          <a:p>
            <a:r>
              <a:rPr lang="ru-RU" sz="2800" b="1" dirty="0" smtClean="0">
                <a:solidFill>
                  <a:srgbClr val="002060"/>
                </a:solidFill>
              </a:rPr>
              <a:t>Газ выходит с глубины!</a:t>
            </a:r>
          </a:p>
          <a:p>
            <a:r>
              <a:rPr lang="ru-RU" sz="2800" b="1" dirty="0" smtClean="0">
                <a:solidFill>
                  <a:srgbClr val="002060"/>
                </a:solidFill>
              </a:rPr>
              <a:t>Круглое и голубое,</a:t>
            </a:r>
          </a:p>
          <a:p>
            <a:r>
              <a:rPr lang="ru-RU" sz="2800" b="1" dirty="0" smtClean="0">
                <a:solidFill>
                  <a:srgbClr val="002060"/>
                </a:solidFill>
              </a:rPr>
              <a:t>До краёв полно </a:t>
            </a:r>
            <a:r>
              <a:rPr lang="ru-RU" sz="2800" b="1" dirty="0" smtClean="0">
                <a:solidFill>
                  <a:srgbClr val="002060"/>
                </a:solidFill>
              </a:rPr>
              <a:t>водою</a:t>
            </a:r>
            <a:r>
              <a:rPr lang="en-US" sz="2800" b="1" dirty="0" smtClean="0">
                <a:solidFill>
                  <a:srgbClr val="002060"/>
                </a:solidFill>
              </a:rPr>
              <a:t>.</a:t>
            </a:r>
            <a:endParaRPr lang="ru-RU" sz="2800" b="1" dirty="0">
              <a:solidFill>
                <a:srgbClr val="002060"/>
              </a:solidFill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4860032" y="1916832"/>
            <a:ext cx="40267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2D0284"/>
                </a:solidFill>
              </a:rPr>
              <a:t>Р</a:t>
            </a:r>
            <a:endParaRPr lang="ru-RU" sz="3200" b="1" dirty="0">
              <a:solidFill>
                <a:srgbClr val="2D0284"/>
              </a:solidFill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5292080" y="1916832"/>
            <a:ext cx="46198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2D0284"/>
                </a:solidFill>
              </a:rPr>
              <a:t>О</a:t>
            </a:r>
            <a:endParaRPr lang="ru-RU" sz="3200" b="1" dirty="0">
              <a:solidFill>
                <a:srgbClr val="2D0284"/>
              </a:solidFill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5724128" y="1916832"/>
            <a:ext cx="46038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2D0284"/>
                </a:solidFill>
              </a:rPr>
              <a:t>Д</a:t>
            </a:r>
            <a:endParaRPr lang="ru-RU" sz="3200" b="1" dirty="0">
              <a:solidFill>
                <a:srgbClr val="2D0284"/>
              </a:solidFill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6156176" y="1916832"/>
            <a:ext cx="44435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2D0284"/>
                </a:solidFill>
              </a:rPr>
              <a:t>Н</a:t>
            </a:r>
            <a:endParaRPr lang="ru-RU" sz="3200" b="1" dirty="0">
              <a:solidFill>
                <a:srgbClr val="2D0284"/>
              </a:solidFill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6588224" y="1916832"/>
            <a:ext cx="45236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2D0284"/>
                </a:solidFill>
              </a:rPr>
              <a:t>И</a:t>
            </a:r>
            <a:endParaRPr lang="ru-RU" sz="3200" b="1" dirty="0">
              <a:solidFill>
                <a:srgbClr val="2D0284"/>
              </a:solidFill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7020272" y="1916832"/>
            <a:ext cx="41549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2D0284"/>
                </a:solidFill>
              </a:rPr>
              <a:t>К</a:t>
            </a:r>
            <a:endParaRPr lang="ru-RU" sz="3200" b="1" dirty="0">
              <a:solidFill>
                <a:srgbClr val="2D0284"/>
              </a:solidFill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7020272" y="908720"/>
            <a:ext cx="40267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2D0284"/>
                </a:solidFill>
              </a:rPr>
              <a:t>Р</a:t>
            </a:r>
            <a:endParaRPr lang="ru-RU" sz="3200" b="1" dirty="0">
              <a:solidFill>
                <a:srgbClr val="2D0284"/>
              </a:solidFill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7020272" y="1412776"/>
            <a:ext cx="38504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2D0284"/>
                </a:solidFill>
              </a:rPr>
              <a:t>Е</a:t>
            </a:r>
            <a:endParaRPr lang="ru-RU" sz="3200" b="1" dirty="0">
              <a:solidFill>
                <a:srgbClr val="2D0284"/>
              </a:solidFill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7020272" y="2420888"/>
            <a:ext cx="43313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2D0284"/>
                </a:solidFill>
              </a:rPr>
              <a:t>А</a:t>
            </a:r>
            <a:endParaRPr lang="ru-RU" sz="3200" b="1" dirty="0">
              <a:solidFill>
                <a:srgbClr val="2D0284"/>
              </a:solidFill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4860032" y="2420888"/>
            <a:ext cx="40908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2D0284"/>
                </a:solidFill>
              </a:rPr>
              <a:t>У</a:t>
            </a:r>
            <a:endParaRPr lang="ru-RU" sz="3200" b="1" dirty="0">
              <a:solidFill>
                <a:srgbClr val="2D0284"/>
              </a:solidFill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4860032" y="2924944"/>
            <a:ext cx="41870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2D0284"/>
                </a:solidFill>
              </a:rPr>
              <a:t>Ч</a:t>
            </a:r>
            <a:endParaRPr lang="ru-RU" sz="3200" b="1" dirty="0">
              <a:solidFill>
                <a:srgbClr val="2D0284"/>
              </a:solidFill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4860032" y="3429000"/>
            <a:ext cx="38504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2D0284"/>
                </a:solidFill>
              </a:rPr>
              <a:t>Е</a:t>
            </a:r>
            <a:endParaRPr lang="ru-RU" sz="3200" b="1" dirty="0">
              <a:solidFill>
                <a:srgbClr val="2D0284"/>
              </a:solidFill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4860032" y="3933056"/>
            <a:ext cx="45236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2D0284"/>
                </a:solidFill>
              </a:rPr>
              <a:t>Й</a:t>
            </a:r>
            <a:endParaRPr lang="ru-RU" sz="3200" b="1" dirty="0">
              <a:solidFill>
                <a:srgbClr val="2D0284"/>
              </a:solidFill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3995936" y="2420888"/>
            <a:ext cx="44275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2D0284"/>
                </a:solidFill>
              </a:rPr>
              <a:t>П</a:t>
            </a:r>
            <a:endParaRPr lang="ru-RU" sz="3200" b="1" dirty="0">
              <a:solidFill>
                <a:srgbClr val="2D0284"/>
              </a:solidFill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4427984" y="2420888"/>
            <a:ext cx="40267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2D0284"/>
                </a:solidFill>
              </a:rPr>
              <a:t>Р</a:t>
            </a:r>
            <a:endParaRPr lang="ru-RU" sz="3200" b="1" dirty="0">
              <a:solidFill>
                <a:srgbClr val="2D0284"/>
              </a:solidFill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5292080" y="2420888"/>
            <a:ext cx="46038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2D0284"/>
                </a:solidFill>
              </a:rPr>
              <a:t>Д</a:t>
            </a:r>
            <a:endParaRPr lang="ru-RU" sz="3200" b="1" dirty="0">
              <a:solidFill>
                <a:srgbClr val="2D0284"/>
              </a:solidFill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3995936" y="3429000"/>
            <a:ext cx="46198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2D0284"/>
                </a:solidFill>
              </a:rPr>
              <a:t>О</a:t>
            </a:r>
            <a:endParaRPr lang="ru-RU" sz="3200" b="1" dirty="0">
              <a:solidFill>
                <a:srgbClr val="2D0284"/>
              </a:solidFill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4427984" y="3429000"/>
            <a:ext cx="37863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2D0284"/>
                </a:solidFill>
              </a:rPr>
              <a:t>З</a:t>
            </a:r>
            <a:endParaRPr lang="ru-RU" sz="3200" b="1" dirty="0">
              <a:solidFill>
                <a:srgbClr val="2D0284"/>
              </a:solidFill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5292080" y="3429000"/>
            <a:ext cx="40267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2D0284"/>
                </a:solidFill>
              </a:rPr>
              <a:t>Р</a:t>
            </a:r>
            <a:endParaRPr lang="ru-RU" sz="3200" b="1" dirty="0">
              <a:solidFill>
                <a:srgbClr val="2D0284"/>
              </a:solidFill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5724128" y="3429000"/>
            <a:ext cx="46198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2D0284"/>
                </a:solidFill>
              </a:rPr>
              <a:t>О</a:t>
            </a:r>
            <a:endParaRPr lang="ru-RU" sz="3200" b="1" dirty="0">
              <a:solidFill>
                <a:srgbClr val="2D0284"/>
              </a:solidFill>
            </a:endParaRPr>
          </a:p>
        </p:txBody>
      </p:sp>
      <p:sp>
        <p:nvSpPr>
          <p:cNvPr id="76" name="Стрелка вправо 75"/>
          <p:cNvSpPr/>
          <p:nvPr/>
        </p:nvSpPr>
        <p:spPr>
          <a:xfrm>
            <a:off x="3635896" y="3717032"/>
            <a:ext cx="360040" cy="216024"/>
          </a:xfrm>
          <a:prstGeom prst="rightArrow">
            <a:avLst/>
          </a:prstGeom>
          <a:solidFill>
            <a:schemeClr val="accent2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7" name="Прямоугольник 76"/>
          <p:cNvSpPr/>
          <p:nvPr/>
        </p:nvSpPr>
        <p:spPr>
          <a:xfrm>
            <a:off x="3635896" y="3356992"/>
            <a:ext cx="34015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/>
              <a:t>5</a:t>
            </a:r>
            <a:endParaRPr lang="ru-RU" sz="2400" b="1" dirty="0"/>
          </a:p>
        </p:txBody>
      </p:sp>
      <p:pic>
        <p:nvPicPr>
          <p:cNvPr id="4" name="Picture 2" descr="C:\Users\Natasha\Desktop\22-05-4195353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79512" y="188640"/>
            <a:ext cx="3456384" cy="2592288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2"/>
                  </p:tgtEl>
                </p:cond>
              </p:nextCondLst>
            </p:seq>
          </p:childTnLst>
        </p:cTn>
      </p:par>
    </p:tnLst>
    <p:bldLst>
      <p:bldP spid="42" grpId="0" animBg="1"/>
      <p:bldP spid="69" grpId="0"/>
      <p:bldP spid="73" grpId="0"/>
      <p:bldP spid="74" grpId="0"/>
      <p:bldP spid="7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Free Download Beach Blue Water Wallpaper Desktop Backgrounds - Ajilbab.Com Portal"/>
          <p:cNvPicPr>
            <a:picLocks noChangeAspect="1" noChangeArrowheads="1"/>
          </p:cNvPicPr>
          <p:nvPr/>
        </p:nvPicPr>
        <p:blipFill>
          <a:blip r:embed="rId3" cstate="print"/>
          <a:srcRect t="21269" r="25000" b="4666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solidFill>
              <a:srgbClr val="250DB3"/>
            </a:solidFill>
          </a:ln>
        </p:spPr>
      </p:pic>
      <p:pic>
        <p:nvPicPr>
          <p:cNvPr id="3074" name="Picture 2" descr="Ланос клуб Lanos club МВ-7 1/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512" y="3140968"/>
            <a:ext cx="2510651" cy="3717032"/>
          </a:xfrm>
          <a:prstGeom prst="rect">
            <a:avLst/>
          </a:prstGeom>
          <a:noFill/>
        </p:spPr>
      </p:pic>
      <p:sp>
        <p:nvSpPr>
          <p:cNvPr id="6" name="Управляющая кнопка: далее 5">
            <a:hlinkClick r:id="" action="ppaction://hlinkshowjump?jump=nextslide" highlightClick="1"/>
          </p:cNvPr>
          <p:cNvSpPr/>
          <p:nvPr/>
        </p:nvSpPr>
        <p:spPr>
          <a:xfrm>
            <a:off x="8100392" y="6165304"/>
            <a:ext cx="864096" cy="50405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156176" y="1988840"/>
            <a:ext cx="432048" cy="504056"/>
          </a:xfrm>
          <a:prstGeom prst="rect">
            <a:avLst/>
          </a:prstGeom>
          <a:solidFill>
            <a:srgbClr val="FFFF0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dirty="0">
              <a:solidFill>
                <a:srgbClr val="C000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7020272" y="2492896"/>
            <a:ext cx="432048" cy="504056"/>
          </a:xfrm>
          <a:prstGeom prst="rect">
            <a:avLst/>
          </a:prstGeom>
          <a:solidFill>
            <a:srgbClr val="FFFF0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7020272" y="1484784"/>
            <a:ext cx="432048" cy="504056"/>
          </a:xfrm>
          <a:prstGeom prst="rect">
            <a:avLst/>
          </a:prstGeom>
          <a:solidFill>
            <a:srgbClr val="FFFF0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4860032" y="2996952"/>
            <a:ext cx="432048" cy="504056"/>
          </a:xfrm>
          <a:prstGeom prst="rect">
            <a:avLst/>
          </a:prstGeom>
          <a:solidFill>
            <a:srgbClr val="FFFF0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4860032" y="3501008"/>
            <a:ext cx="432048" cy="504056"/>
          </a:xfrm>
          <a:prstGeom prst="rect">
            <a:avLst/>
          </a:prstGeom>
          <a:solidFill>
            <a:srgbClr val="FFFF0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6588224" y="1988840"/>
            <a:ext cx="432048" cy="504056"/>
          </a:xfrm>
          <a:prstGeom prst="rect">
            <a:avLst/>
          </a:prstGeom>
          <a:solidFill>
            <a:srgbClr val="FFFF0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dirty="0">
              <a:solidFill>
                <a:srgbClr val="C00000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4860032" y="2492896"/>
            <a:ext cx="432048" cy="504056"/>
          </a:xfrm>
          <a:prstGeom prst="rect">
            <a:avLst/>
          </a:prstGeom>
          <a:solidFill>
            <a:srgbClr val="FFFF0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5724128" y="1988840"/>
            <a:ext cx="432048" cy="504056"/>
          </a:xfrm>
          <a:prstGeom prst="rect">
            <a:avLst/>
          </a:prstGeom>
          <a:solidFill>
            <a:srgbClr val="FFFF0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dirty="0">
              <a:solidFill>
                <a:srgbClr val="C00000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3995936" y="3501008"/>
            <a:ext cx="432048" cy="504056"/>
          </a:xfrm>
          <a:prstGeom prst="rect">
            <a:avLst/>
          </a:prstGeom>
          <a:solidFill>
            <a:srgbClr val="FFFF0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4427984" y="3501008"/>
            <a:ext cx="432048" cy="504056"/>
          </a:xfrm>
          <a:prstGeom prst="rect">
            <a:avLst/>
          </a:prstGeom>
          <a:solidFill>
            <a:srgbClr val="FFFF0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4860032" y="4005064"/>
            <a:ext cx="432048" cy="504056"/>
          </a:xfrm>
          <a:prstGeom prst="rect">
            <a:avLst/>
          </a:prstGeom>
          <a:solidFill>
            <a:srgbClr val="FFFF0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6588224" y="4509120"/>
            <a:ext cx="432048" cy="504056"/>
          </a:xfrm>
          <a:prstGeom prst="rect">
            <a:avLst/>
          </a:prstGeom>
          <a:solidFill>
            <a:srgbClr val="FFFF0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5292080" y="4509120"/>
            <a:ext cx="432048" cy="504056"/>
          </a:xfrm>
          <a:prstGeom prst="rect">
            <a:avLst/>
          </a:prstGeom>
          <a:solidFill>
            <a:srgbClr val="FFFF0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5292080" y="3501008"/>
            <a:ext cx="432048" cy="504056"/>
          </a:xfrm>
          <a:prstGeom prst="rect">
            <a:avLst/>
          </a:prstGeom>
          <a:solidFill>
            <a:srgbClr val="FFFF0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5724128" y="3501008"/>
            <a:ext cx="432048" cy="504056"/>
          </a:xfrm>
          <a:prstGeom prst="rect">
            <a:avLst/>
          </a:prstGeom>
          <a:solidFill>
            <a:srgbClr val="FFFF0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рямоугольник 21"/>
          <p:cNvSpPr/>
          <p:nvPr/>
        </p:nvSpPr>
        <p:spPr>
          <a:xfrm>
            <a:off x="5724128" y="5517232"/>
            <a:ext cx="432048" cy="504056"/>
          </a:xfrm>
          <a:prstGeom prst="rect">
            <a:avLst/>
          </a:prstGeom>
          <a:solidFill>
            <a:srgbClr val="FFFF0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Прямоугольник 22"/>
          <p:cNvSpPr/>
          <p:nvPr/>
        </p:nvSpPr>
        <p:spPr>
          <a:xfrm>
            <a:off x="5724128" y="4005064"/>
            <a:ext cx="432048" cy="504056"/>
          </a:xfrm>
          <a:prstGeom prst="rect">
            <a:avLst/>
          </a:prstGeom>
          <a:solidFill>
            <a:srgbClr val="FFFF0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Прямоугольник 23"/>
          <p:cNvSpPr/>
          <p:nvPr/>
        </p:nvSpPr>
        <p:spPr>
          <a:xfrm>
            <a:off x="5724128" y="5013176"/>
            <a:ext cx="432048" cy="504056"/>
          </a:xfrm>
          <a:prstGeom prst="rect">
            <a:avLst/>
          </a:prstGeom>
          <a:solidFill>
            <a:srgbClr val="FFFF0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Прямоугольник 24"/>
          <p:cNvSpPr/>
          <p:nvPr/>
        </p:nvSpPr>
        <p:spPr>
          <a:xfrm>
            <a:off x="5724128" y="4509120"/>
            <a:ext cx="432048" cy="504056"/>
          </a:xfrm>
          <a:prstGeom prst="rect">
            <a:avLst/>
          </a:prstGeom>
          <a:solidFill>
            <a:srgbClr val="FFFF0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рямоугольник 25"/>
          <p:cNvSpPr/>
          <p:nvPr/>
        </p:nvSpPr>
        <p:spPr>
          <a:xfrm>
            <a:off x="5724128" y="2996952"/>
            <a:ext cx="432048" cy="504056"/>
          </a:xfrm>
          <a:prstGeom prst="rect">
            <a:avLst/>
          </a:prstGeom>
          <a:solidFill>
            <a:srgbClr val="FFFF0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Прямоугольник 26"/>
          <p:cNvSpPr/>
          <p:nvPr/>
        </p:nvSpPr>
        <p:spPr>
          <a:xfrm>
            <a:off x="6156176" y="5517232"/>
            <a:ext cx="432048" cy="504056"/>
          </a:xfrm>
          <a:prstGeom prst="rect">
            <a:avLst/>
          </a:prstGeom>
          <a:solidFill>
            <a:srgbClr val="FFFF0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Прямоугольник 27"/>
          <p:cNvSpPr/>
          <p:nvPr/>
        </p:nvSpPr>
        <p:spPr>
          <a:xfrm>
            <a:off x="6588224" y="5517232"/>
            <a:ext cx="432048" cy="504056"/>
          </a:xfrm>
          <a:prstGeom prst="rect">
            <a:avLst/>
          </a:prstGeom>
          <a:solidFill>
            <a:srgbClr val="FFFF0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Прямоугольник 28"/>
          <p:cNvSpPr/>
          <p:nvPr/>
        </p:nvSpPr>
        <p:spPr>
          <a:xfrm>
            <a:off x="7020272" y="5517232"/>
            <a:ext cx="432048" cy="504056"/>
          </a:xfrm>
          <a:prstGeom prst="rect">
            <a:avLst/>
          </a:prstGeom>
          <a:solidFill>
            <a:srgbClr val="FFFF0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Прямоугольник 29"/>
          <p:cNvSpPr/>
          <p:nvPr/>
        </p:nvSpPr>
        <p:spPr>
          <a:xfrm>
            <a:off x="7452320" y="5517232"/>
            <a:ext cx="432048" cy="504056"/>
          </a:xfrm>
          <a:prstGeom prst="rect">
            <a:avLst/>
          </a:prstGeom>
          <a:solidFill>
            <a:srgbClr val="FFFF0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Прямоугольник 30"/>
          <p:cNvSpPr/>
          <p:nvPr/>
        </p:nvSpPr>
        <p:spPr>
          <a:xfrm>
            <a:off x="7884368" y="5517232"/>
            <a:ext cx="432048" cy="504056"/>
          </a:xfrm>
          <a:prstGeom prst="rect">
            <a:avLst/>
          </a:prstGeom>
          <a:solidFill>
            <a:srgbClr val="FFFF0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5292080" y="1988840"/>
            <a:ext cx="432048" cy="504056"/>
          </a:xfrm>
          <a:prstGeom prst="rect">
            <a:avLst/>
          </a:prstGeom>
          <a:solidFill>
            <a:srgbClr val="FFFF0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dirty="0">
              <a:solidFill>
                <a:srgbClr val="C00000"/>
              </a:solidFill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5292080" y="2492896"/>
            <a:ext cx="432048" cy="504056"/>
          </a:xfrm>
          <a:prstGeom prst="rect">
            <a:avLst/>
          </a:prstGeom>
          <a:solidFill>
            <a:srgbClr val="FFFF0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рямоугольник 33"/>
          <p:cNvSpPr/>
          <p:nvPr/>
        </p:nvSpPr>
        <p:spPr>
          <a:xfrm>
            <a:off x="7020272" y="980728"/>
            <a:ext cx="432048" cy="504056"/>
          </a:xfrm>
          <a:prstGeom prst="rect">
            <a:avLst/>
          </a:prstGeom>
          <a:solidFill>
            <a:srgbClr val="FFFF0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рямоугольник 34"/>
          <p:cNvSpPr/>
          <p:nvPr/>
        </p:nvSpPr>
        <p:spPr>
          <a:xfrm>
            <a:off x="4860032" y="1988840"/>
            <a:ext cx="432048" cy="504056"/>
          </a:xfrm>
          <a:prstGeom prst="rect">
            <a:avLst/>
          </a:prstGeom>
          <a:solidFill>
            <a:srgbClr val="FFFF0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dirty="0">
              <a:solidFill>
                <a:srgbClr val="C00000"/>
              </a:solidFill>
            </a:endParaRPr>
          </a:p>
        </p:txBody>
      </p:sp>
      <p:sp>
        <p:nvSpPr>
          <p:cNvPr id="36" name="Прямоугольник 35"/>
          <p:cNvSpPr/>
          <p:nvPr/>
        </p:nvSpPr>
        <p:spPr>
          <a:xfrm>
            <a:off x="4427984" y="2492896"/>
            <a:ext cx="432048" cy="504056"/>
          </a:xfrm>
          <a:prstGeom prst="rect">
            <a:avLst/>
          </a:prstGeom>
          <a:solidFill>
            <a:srgbClr val="FFFF0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Прямоугольник 36"/>
          <p:cNvSpPr/>
          <p:nvPr/>
        </p:nvSpPr>
        <p:spPr>
          <a:xfrm>
            <a:off x="6156176" y="4509120"/>
            <a:ext cx="432048" cy="504056"/>
          </a:xfrm>
          <a:prstGeom prst="rect">
            <a:avLst/>
          </a:prstGeom>
          <a:solidFill>
            <a:srgbClr val="FFFF0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Прямоугольник 37"/>
          <p:cNvSpPr/>
          <p:nvPr/>
        </p:nvSpPr>
        <p:spPr>
          <a:xfrm>
            <a:off x="7020272" y="1988840"/>
            <a:ext cx="432048" cy="504056"/>
          </a:xfrm>
          <a:prstGeom prst="rect">
            <a:avLst/>
          </a:prstGeom>
          <a:solidFill>
            <a:srgbClr val="FFFF0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dirty="0">
              <a:solidFill>
                <a:srgbClr val="C00000"/>
              </a:solidFill>
            </a:endParaRPr>
          </a:p>
        </p:txBody>
      </p:sp>
      <p:sp>
        <p:nvSpPr>
          <p:cNvPr id="39" name="Прямоугольник 38"/>
          <p:cNvSpPr/>
          <p:nvPr/>
        </p:nvSpPr>
        <p:spPr>
          <a:xfrm>
            <a:off x="3995936" y="2492896"/>
            <a:ext cx="432048" cy="504056"/>
          </a:xfrm>
          <a:prstGeom prst="rect">
            <a:avLst/>
          </a:prstGeom>
          <a:solidFill>
            <a:srgbClr val="FFFF0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Скругленный прямоугольник 41"/>
          <p:cNvSpPr/>
          <p:nvPr/>
        </p:nvSpPr>
        <p:spPr>
          <a:xfrm>
            <a:off x="179512" y="188640"/>
            <a:ext cx="4464496" cy="1872208"/>
          </a:xfrm>
          <a:prstGeom prst="roundRect">
            <a:avLst/>
          </a:prstGeom>
          <a:solidFill>
            <a:srgbClr val="FFC000"/>
          </a:solidFill>
          <a:ln>
            <a:solidFill>
              <a:srgbClr val="250DB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b="1" dirty="0" smtClean="0">
                <a:solidFill>
                  <a:srgbClr val="002060"/>
                </a:solidFill>
              </a:rPr>
              <a:t>Все обходят это место -</a:t>
            </a:r>
            <a:br>
              <a:rPr lang="ru-RU" sz="2800" b="1" dirty="0" smtClean="0">
                <a:solidFill>
                  <a:srgbClr val="002060"/>
                </a:solidFill>
              </a:rPr>
            </a:br>
            <a:r>
              <a:rPr lang="ru-RU" sz="2800" b="1" dirty="0" smtClean="0">
                <a:solidFill>
                  <a:srgbClr val="002060"/>
                </a:solidFill>
              </a:rPr>
              <a:t>Здесь земля словно тесто. Здесь осока, кочки, мхи - Нет опоры для </a:t>
            </a:r>
            <a:r>
              <a:rPr lang="ru-RU" sz="2800" b="1" dirty="0" smtClean="0">
                <a:solidFill>
                  <a:srgbClr val="002060"/>
                </a:solidFill>
              </a:rPr>
              <a:t>ноги</a:t>
            </a:r>
            <a:r>
              <a:rPr lang="en-US" sz="2800" b="1" dirty="0" smtClean="0">
                <a:solidFill>
                  <a:srgbClr val="002060"/>
                </a:solidFill>
              </a:rPr>
              <a:t>.</a:t>
            </a:r>
            <a:endParaRPr lang="ru-RU" sz="2800" b="1" dirty="0">
              <a:solidFill>
                <a:srgbClr val="002060"/>
              </a:solidFill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4860032" y="1916832"/>
            <a:ext cx="40267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2D0284"/>
                </a:solidFill>
              </a:rPr>
              <a:t>Р</a:t>
            </a:r>
            <a:endParaRPr lang="ru-RU" sz="3200" b="1" dirty="0">
              <a:solidFill>
                <a:srgbClr val="2D0284"/>
              </a:solidFill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5292080" y="1916832"/>
            <a:ext cx="46198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2D0284"/>
                </a:solidFill>
              </a:rPr>
              <a:t>О</a:t>
            </a:r>
            <a:endParaRPr lang="ru-RU" sz="3200" b="1" dirty="0">
              <a:solidFill>
                <a:srgbClr val="2D0284"/>
              </a:solidFill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5724128" y="1916832"/>
            <a:ext cx="46038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2D0284"/>
                </a:solidFill>
              </a:rPr>
              <a:t>Д</a:t>
            </a:r>
            <a:endParaRPr lang="ru-RU" sz="3200" b="1" dirty="0">
              <a:solidFill>
                <a:srgbClr val="2D0284"/>
              </a:solidFill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6156176" y="1916832"/>
            <a:ext cx="44435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2D0284"/>
                </a:solidFill>
              </a:rPr>
              <a:t>Н</a:t>
            </a:r>
            <a:endParaRPr lang="ru-RU" sz="3200" b="1" dirty="0">
              <a:solidFill>
                <a:srgbClr val="2D0284"/>
              </a:solidFill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6588224" y="1916832"/>
            <a:ext cx="45236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2D0284"/>
                </a:solidFill>
              </a:rPr>
              <a:t>И</a:t>
            </a:r>
            <a:endParaRPr lang="ru-RU" sz="3200" b="1" dirty="0">
              <a:solidFill>
                <a:srgbClr val="2D0284"/>
              </a:solidFill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7020272" y="1916832"/>
            <a:ext cx="41549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2D0284"/>
                </a:solidFill>
              </a:rPr>
              <a:t>К</a:t>
            </a:r>
            <a:endParaRPr lang="ru-RU" sz="3200" b="1" dirty="0">
              <a:solidFill>
                <a:srgbClr val="2D0284"/>
              </a:solidFill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7020272" y="908720"/>
            <a:ext cx="40267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2D0284"/>
                </a:solidFill>
              </a:rPr>
              <a:t>Р</a:t>
            </a:r>
            <a:endParaRPr lang="ru-RU" sz="3200" b="1" dirty="0">
              <a:solidFill>
                <a:srgbClr val="2D0284"/>
              </a:solidFill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7020272" y="1412776"/>
            <a:ext cx="38504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2D0284"/>
                </a:solidFill>
              </a:rPr>
              <a:t>Е</a:t>
            </a:r>
            <a:endParaRPr lang="ru-RU" sz="3200" b="1" dirty="0">
              <a:solidFill>
                <a:srgbClr val="2D0284"/>
              </a:solidFill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7020272" y="2420888"/>
            <a:ext cx="43313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2D0284"/>
                </a:solidFill>
              </a:rPr>
              <a:t>А</a:t>
            </a:r>
            <a:endParaRPr lang="ru-RU" sz="3200" b="1" dirty="0">
              <a:solidFill>
                <a:srgbClr val="2D0284"/>
              </a:solidFill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4860032" y="2420888"/>
            <a:ext cx="40908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2D0284"/>
                </a:solidFill>
              </a:rPr>
              <a:t>У</a:t>
            </a:r>
            <a:endParaRPr lang="ru-RU" sz="3200" b="1" dirty="0">
              <a:solidFill>
                <a:srgbClr val="2D0284"/>
              </a:solidFill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4860032" y="2924944"/>
            <a:ext cx="41870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2D0284"/>
                </a:solidFill>
              </a:rPr>
              <a:t>Ч</a:t>
            </a:r>
            <a:endParaRPr lang="ru-RU" sz="3200" b="1" dirty="0">
              <a:solidFill>
                <a:srgbClr val="2D0284"/>
              </a:solidFill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4860032" y="3429000"/>
            <a:ext cx="38504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2D0284"/>
                </a:solidFill>
              </a:rPr>
              <a:t>Е</a:t>
            </a:r>
            <a:endParaRPr lang="ru-RU" sz="3200" b="1" dirty="0">
              <a:solidFill>
                <a:srgbClr val="2D0284"/>
              </a:solidFill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4860032" y="3933056"/>
            <a:ext cx="45236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2D0284"/>
                </a:solidFill>
              </a:rPr>
              <a:t>Й</a:t>
            </a:r>
            <a:endParaRPr lang="ru-RU" sz="3200" b="1" dirty="0">
              <a:solidFill>
                <a:srgbClr val="2D0284"/>
              </a:solidFill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3995936" y="2420888"/>
            <a:ext cx="44275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2D0284"/>
                </a:solidFill>
              </a:rPr>
              <a:t>П</a:t>
            </a:r>
            <a:endParaRPr lang="ru-RU" sz="3200" b="1" dirty="0">
              <a:solidFill>
                <a:srgbClr val="2D0284"/>
              </a:solidFill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4427984" y="2420888"/>
            <a:ext cx="40267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2D0284"/>
                </a:solidFill>
              </a:rPr>
              <a:t>Р</a:t>
            </a:r>
            <a:endParaRPr lang="ru-RU" sz="3200" b="1" dirty="0">
              <a:solidFill>
                <a:srgbClr val="2D0284"/>
              </a:solidFill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5292080" y="2420888"/>
            <a:ext cx="46038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2D0284"/>
                </a:solidFill>
              </a:rPr>
              <a:t>Д</a:t>
            </a:r>
            <a:endParaRPr lang="ru-RU" sz="3200" b="1" dirty="0">
              <a:solidFill>
                <a:srgbClr val="2D0284"/>
              </a:solidFill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3995936" y="3429000"/>
            <a:ext cx="46198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2D0284"/>
                </a:solidFill>
              </a:rPr>
              <a:t>О</a:t>
            </a:r>
            <a:endParaRPr lang="ru-RU" sz="3200" b="1" dirty="0">
              <a:solidFill>
                <a:srgbClr val="2D0284"/>
              </a:solidFill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4499992" y="3429000"/>
            <a:ext cx="38183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2D0284"/>
                </a:solidFill>
              </a:rPr>
              <a:t>З</a:t>
            </a:r>
            <a:endParaRPr lang="ru-RU" sz="3200" b="1" dirty="0">
              <a:solidFill>
                <a:srgbClr val="2D0284"/>
              </a:solidFill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5292080" y="3429000"/>
            <a:ext cx="40267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2D0284"/>
                </a:solidFill>
              </a:rPr>
              <a:t>Р</a:t>
            </a:r>
            <a:endParaRPr lang="ru-RU" sz="3200" b="1" dirty="0">
              <a:solidFill>
                <a:srgbClr val="2D0284"/>
              </a:solidFill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5724128" y="3429000"/>
            <a:ext cx="46198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2D0284"/>
                </a:solidFill>
              </a:rPr>
              <a:t>О</a:t>
            </a:r>
            <a:endParaRPr lang="ru-RU" sz="3200" b="1" dirty="0">
              <a:solidFill>
                <a:srgbClr val="2D0284"/>
              </a:solidFill>
            </a:endParaRPr>
          </a:p>
        </p:txBody>
      </p:sp>
      <p:sp>
        <p:nvSpPr>
          <p:cNvPr id="78" name="Стрелка вправо 77"/>
          <p:cNvSpPr/>
          <p:nvPr/>
        </p:nvSpPr>
        <p:spPr>
          <a:xfrm rot="5400000">
            <a:off x="5724128" y="2708920"/>
            <a:ext cx="360040" cy="216024"/>
          </a:xfrm>
          <a:prstGeom prst="rightArrow">
            <a:avLst/>
          </a:prstGeom>
          <a:solidFill>
            <a:schemeClr val="accent2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9" name="Прямоугольник 78"/>
          <p:cNvSpPr/>
          <p:nvPr/>
        </p:nvSpPr>
        <p:spPr>
          <a:xfrm>
            <a:off x="5940152" y="2564904"/>
            <a:ext cx="34015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/>
              <a:t>6</a:t>
            </a:r>
            <a:endParaRPr lang="ru-RU" sz="2400" b="1" dirty="0"/>
          </a:p>
        </p:txBody>
      </p:sp>
      <p:sp>
        <p:nvSpPr>
          <p:cNvPr id="80" name="TextBox 79"/>
          <p:cNvSpPr txBox="1"/>
          <p:nvPr/>
        </p:nvSpPr>
        <p:spPr>
          <a:xfrm>
            <a:off x="5724128" y="2924944"/>
            <a:ext cx="41229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2D0284"/>
                </a:solidFill>
              </a:rPr>
              <a:t>Б</a:t>
            </a:r>
            <a:endParaRPr lang="ru-RU" sz="3200" b="1" dirty="0">
              <a:solidFill>
                <a:srgbClr val="2D0284"/>
              </a:solidFill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5724128" y="3933056"/>
            <a:ext cx="44275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2D0284"/>
                </a:solidFill>
              </a:rPr>
              <a:t>Л</a:t>
            </a:r>
            <a:endParaRPr lang="ru-RU" sz="3200" b="1" dirty="0">
              <a:solidFill>
                <a:srgbClr val="2D0284"/>
              </a:solidFill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5724128" y="4437112"/>
            <a:ext cx="46198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2D0284"/>
                </a:solidFill>
              </a:rPr>
              <a:t>О</a:t>
            </a:r>
            <a:endParaRPr lang="ru-RU" sz="3200" b="1" dirty="0">
              <a:solidFill>
                <a:srgbClr val="2D0284"/>
              </a:solidFill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5724128" y="4941168"/>
            <a:ext cx="4602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2D0284"/>
                </a:solidFill>
              </a:rPr>
              <a:t>Т</a:t>
            </a:r>
            <a:endParaRPr lang="ru-RU" sz="3200" b="1" dirty="0">
              <a:solidFill>
                <a:srgbClr val="2D0284"/>
              </a:solidFill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5724128" y="5445224"/>
            <a:ext cx="46198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2D0284"/>
                </a:solidFill>
              </a:rPr>
              <a:t>О</a:t>
            </a:r>
            <a:endParaRPr lang="ru-RU" sz="3200" b="1" dirty="0">
              <a:solidFill>
                <a:srgbClr val="2D0284"/>
              </a:solidFill>
            </a:endParaRPr>
          </a:p>
        </p:txBody>
      </p:sp>
      <p:pic>
        <p:nvPicPr>
          <p:cNvPr id="4" name="Picture 2" descr="C:\Users\Natasha\Desktop\болото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79512" y="188640"/>
            <a:ext cx="3456384" cy="2592288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2"/>
                  </p:tgtEl>
                </p:cond>
              </p:nextCondLst>
            </p:seq>
          </p:childTnLst>
        </p:cTn>
      </p:par>
    </p:tnLst>
    <p:bldLst>
      <p:bldP spid="42" grpId="0" animBg="1"/>
      <p:bldP spid="80" grpId="0"/>
      <p:bldP spid="81" grpId="0"/>
      <p:bldP spid="82" grpId="0"/>
      <p:bldP spid="84" grpId="0"/>
      <p:bldP spid="8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Free Download Beach Blue Water Wallpaper Desktop Backgrounds - Ajilbab.Com Portal"/>
          <p:cNvPicPr>
            <a:picLocks noChangeAspect="1" noChangeArrowheads="1"/>
          </p:cNvPicPr>
          <p:nvPr/>
        </p:nvPicPr>
        <p:blipFill>
          <a:blip r:embed="rId3" cstate="print"/>
          <a:srcRect t="21269" r="25000" b="4666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solidFill>
              <a:srgbClr val="250DB3"/>
            </a:solidFill>
          </a:ln>
        </p:spPr>
      </p:pic>
      <p:pic>
        <p:nvPicPr>
          <p:cNvPr id="3074" name="Picture 2" descr="Ланос клуб Lanos club МВ-7 1/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512" y="3140968"/>
            <a:ext cx="2510651" cy="3717032"/>
          </a:xfrm>
          <a:prstGeom prst="rect">
            <a:avLst/>
          </a:prstGeom>
          <a:noFill/>
        </p:spPr>
      </p:pic>
      <p:sp>
        <p:nvSpPr>
          <p:cNvPr id="6" name="Управляющая кнопка: далее 5">
            <a:hlinkClick r:id="" action="ppaction://hlinkshowjump?jump=nextslide" highlightClick="1"/>
          </p:cNvPr>
          <p:cNvSpPr/>
          <p:nvPr/>
        </p:nvSpPr>
        <p:spPr>
          <a:xfrm>
            <a:off x="8100392" y="6165304"/>
            <a:ext cx="864096" cy="50405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156176" y="1988840"/>
            <a:ext cx="432048" cy="504056"/>
          </a:xfrm>
          <a:prstGeom prst="rect">
            <a:avLst/>
          </a:prstGeom>
          <a:solidFill>
            <a:srgbClr val="FFFF0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dirty="0">
              <a:solidFill>
                <a:srgbClr val="C000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7020272" y="2492896"/>
            <a:ext cx="432048" cy="504056"/>
          </a:xfrm>
          <a:prstGeom prst="rect">
            <a:avLst/>
          </a:prstGeom>
          <a:solidFill>
            <a:srgbClr val="FFFF0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7020272" y="1484784"/>
            <a:ext cx="432048" cy="504056"/>
          </a:xfrm>
          <a:prstGeom prst="rect">
            <a:avLst/>
          </a:prstGeom>
          <a:solidFill>
            <a:srgbClr val="FFFF0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4860032" y="2996952"/>
            <a:ext cx="432048" cy="504056"/>
          </a:xfrm>
          <a:prstGeom prst="rect">
            <a:avLst/>
          </a:prstGeom>
          <a:solidFill>
            <a:srgbClr val="FFFF0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4860032" y="3501008"/>
            <a:ext cx="432048" cy="504056"/>
          </a:xfrm>
          <a:prstGeom prst="rect">
            <a:avLst/>
          </a:prstGeom>
          <a:solidFill>
            <a:srgbClr val="FFFF0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6588224" y="1988840"/>
            <a:ext cx="432048" cy="504056"/>
          </a:xfrm>
          <a:prstGeom prst="rect">
            <a:avLst/>
          </a:prstGeom>
          <a:solidFill>
            <a:srgbClr val="FFFF0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dirty="0">
              <a:solidFill>
                <a:srgbClr val="C00000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4860032" y="2492896"/>
            <a:ext cx="432048" cy="504056"/>
          </a:xfrm>
          <a:prstGeom prst="rect">
            <a:avLst/>
          </a:prstGeom>
          <a:solidFill>
            <a:srgbClr val="FFFF0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5724128" y="1988840"/>
            <a:ext cx="432048" cy="504056"/>
          </a:xfrm>
          <a:prstGeom prst="rect">
            <a:avLst/>
          </a:prstGeom>
          <a:solidFill>
            <a:srgbClr val="FFFF0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dirty="0">
              <a:solidFill>
                <a:srgbClr val="C00000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3995936" y="3501008"/>
            <a:ext cx="432048" cy="504056"/>
          </a:xfrm>
          <a:prstGeom prst="rect">
            <a:avLst/>
          </a:prstGeom>
          <a:solidFill>
            <a:srgbClr val="FFFF0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4427984" y="3501008"/>
            <a:ext cx="432048" cy="504056"/>
          </a:xfrm>
          <a:prstGeom prst="rect">
            <a:avLst/>
          </a:prstGeom>
          <a:solidFill>
            <a:srgbClr val="FFFF0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4860032" y="4005064"/>
            <a:ext cx="432048" cy="504056"/>
          </a:xfrm>
          <a:prstGeom prst="rect">
            <a:avLst/>
          </a:prstGeom>
          <a:solidFill>
            <a:srgbClr val="FFFF0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6588224" y="4509120"/>
            <a:ext cx="432048" cy="504056"/>
          </a:xfrm>
          <a:prstGeom prst="rect">
            <a:avLst/>
          </a:prstGeom>
          <a:solidFill>
            <a:srgbClr val="FFFF0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5292080" y="4509120"/>
            <a:ext cx="432048" cy="504056"/>
          </a:xfrm>
          <a:prstGeom prst="rect">
            <a:avLst/>
          </a:prstGeom>
          <a:solidFill>
            <a:srgbClr val="FFFF0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5292080" y="3501008"/>
            <a:ext cx="432048" cy="504056"/>
          </a:xfrm>
          <a:prstGeom prst="rect">
            <a:avLst/>
          </a:prstGeom>
          <a:solidFill>
            <a:srgbClr val="FFFF0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5724128" y="3501008"/>
            <a:ext cx="432048" cy="504056"/>
          </a:xfrm>
          <a:prstGeom prst="rect">
            <a:avLst/>
          </a:prstGeom>
          <a:solidFill>
            <a:srgbClr val="FFFF0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рямоугольник 21"/>
          <p:cNvSpPr/>
          <p:nvPr/>
        </p:nvSpPr>
        <p:spPr>
          <a:xfrm>
            <a:off x="5724128" y="5517232"/>
            <a:ext cx="432048" cy="504056"/>
          </a:xfrm>
          <a:prstGeom prst="rect">
            <a:avLst/>
          </a:prstGeom>
          <a:solidFill>
            <a:srgbClr val="FFFF0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Прямоугольник 22"/>
          <p:cNvSpPr/>
          <p:nvPr/>
        </p:nvSpPr>
        <p:spPr>
          <a:xfrm>
            <a:off x="5724128" y="4005064"/>
            <a:ext cx="432048" cy="504056"/>
          </a:xfrm>
          <a:prstGeom prst="rect">
            <a:avLst/>
          </a:prstGeom>
          <a:solidFill>
            <a:srgbClr val="FFFF0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Прямоугольник 23"/>
          <p:cNvSpPr/>
          <p:nvPr/>
        </p:nvSpPr>
        <p:spPr>
          <a:xfrm>
            <a:off x="5724128" y="5013176"/>
            <a:ext cx="432048" cy="504056"/>
          </a:xfrm>
          <a:prstGeom prst="rect">
            <a:avLst/>
          </a:prstGeom>
          <a:solidFill>
            <a:srgbClr val="FFFF0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Прямоугольник 24"/>
          <p:cNvSpPr/>
          <p:nvPr/>
        </p:nvSpPr>
        <p:spPr>
          <a:xfrm>
            <a:off x="5724128" y="4509120"/>
            <a:ext cx="432048" cy="504056"/>
          </a:xfrm>
          <a:prstGeom prst="rect">
            <a:avLst/>
          </a:prstGeom>
          <a:solidFill>
            <a:srgbClr val="FFFF0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рямоугольник 25"/>
          <p:cNvSpPr/>
          <p:nvPr/>
        </p:nvSpPr>
        <p:spPr>
          <a:xfrm>
            <a:off x="5724128" y="2996952"/>
            <a:ext cx="432048" cy="504056"/>
          </a:xfrm>
          <a:prstGeom prst="rect">
            <a:avLst/>
          </a:prstGeom>
          <a:solidFill>
            <a:srgbClr val="FFFF0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Прямоугольник 26"/>
          <p:cNvSpPr/>
          <p:nvPr/>
        </p:nvSpPr>
        <p:spPr>
          <a:xfrm>
            <a:off x="6156176" y="5517232"/>
            <a:ext cx="432048" cy="504056"/>
          </a:xfrm>
          <a:prstGeom prst="rect">
            <a:avLst/>
          </a:prstGeom>
          <a:solidFill>
            <a:srgbClr val="FFFF0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Прямоугольник 27"/>
          <p:cNvSpPr/>
          <p:nvPr/>
        </p:nvSpPr>
        <p:spPr>
          <a:xfrm>
            <a:off x="6588224" y="5517232"/>
            <a:ext cx="432048" cy="504056"/>
          </a:xfrm>
          <a:prstGeom prst="rect">
            <a:avLst/>
          </a:prstGeom>
          <a:solidFill>
            <a:srgbClr val="FFFF0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Прямоугольник 28"/>
          <p:cNvSpPr/>
          <p:nvPr/>
        </p:nvSpPr>
        <p:spPr>
          <a:xfrm>
            <a:off x="7020272" y="5517232"/>
            <a:ext cx="432048" cy="504056"/>
          </a:xfrm>
          <a:prstGeom prst="rect">
            <a:avLst/>
          </a:prstGeom>
          <a:solidFill>
            <a:srgbClr val="FFFF0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Прямоугольник 29"/>
          <p:cNvSpPr/>
          <p:nvPr/>
        </p:nvSpPr>
        <p:spPr>
          <a:xfrm>
            <a:off x="7452320" y="5517232"/>
            <a:ext cx="432048" cy="504056"/>
          </a:xfrm>
          <a:prstGeom prst="rect">
            <a:avLst/>
          </a:prstGeom>
          <a:solidFill>
            <a:srgbClr val="FFFF0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Прямоугольник 30"/>
          <p:cNvSpPr/>
          <p:nvPr/>
        </p:nvSpPr>
        <p:spPr>
          <a:xfrm>
            <a:off x="7884368" y="5517232"/>
            <a:ext cx="432048" cy="504056"/>
          </a:xfrm>
          <a:prstGeom prst="rect">
            <a:avLst/>
          </a:prstGeom>
          <a:solidFill>
            <a:srgbClr val="FFFF0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5292080" y="1988840"/>
            <a:ext cx="432048" cy="504056"/>
          </a:xfrm>
          <a:prstGeom prst="rect">
            <a:avLst/>
          </a:prstGeom>
          <a:solidFill>
            <a:srgbClr val="FFFF0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dirty="0">
              <a:solidFill>
                <a:srgbClr val="C00000"/>
              </a:solidFill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5292080" y="2492896"/>
            <a:ext cx="432048" cy="504056"/>
          </a:xfrm>
          <a:prstGeom prst="rect">
            <a:avLst/>
          </a:prstGeom>
          <a:solidFill>
            <a:srgbClr val="FFFF0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рямоугольник 33"/>
          <p:cNvSpPr/>
          <p:nvPr/>
        </p:nvSpPr>
        <p:spPr>
          <a:xfrm>
            <a:off x="7020272" y="980728"/>
            <a:ext cx="432048" cy="504056"/>
          </a:xfrm>
          <a:prstGeom prst="rect">
            <a:avLst/>
          </a:prstGeom>
          <a:solidFill>
            <a:srgbClr val="FFFF0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рямоугольник 34"/>
          <p:cNvSpPr/>
          <p:nvPr/>
        </p:nvSpPr>
        <p:spPr>
          <a:xfrm>
            <a:off x="4860032" y="1988840"/>
            <a:ext cx="432048" cy="504056"/>
          </a:xfrm>
          <a:prstGeom prst="rect">
            <a:avLst/>
          </a:prstGeom>
          <a:solidFill>
            <a:srgbClr val="FFFF0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dirty="0">
              <a:solidFill>
                <a:srgbClr val="C00000"/>
              </a:solidFill>
            </a:endParaRPr>
          </a:p>
        </p:txBody>
      </p:sp>
      <p:sp>
        <p:nvSpPr>
          <p:cNvPr id="36" name="Прямоугольник 35"/>
          <p:cNvSpPr/>
          <p:nvPr/>
        </p:nvSpPr>
        <p:spPr>
          <a:xfrm>
            <a:off x="4427984" y="2492896"/>
            <a:ext cx="432048" cy="504056"/>
          </a:xfrm>
          <a:prstGeom prst="rect">
            <a:avLst/>
          </a:prstGeom>
          <a:solidFill>
            <a:srgbClr val="FFFF0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Прямоугольник 36"/>
          <p:cNvSpPr/>
          <p:nvPr/>
        </p:nvSpPr>
        <p:spPr>
          <a:xfrm>
            <a:off x="6156176" y="4509120"/>
            <a:ext cx="432048" cy="504056"/>
          </a:xfrm>
          <a:prstGeom prst="rect">
            <a:avLst/>
          </a:prstGeom>
          <a:solidFill>
            <a:srgbClr val="FFFF0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Прямоугольник 37"/>
          <p:cNvSpPr/>
          <p:nvPr/>
        </p:nvSpPr>
        <p:spPr>
          <a:xfrm>
            <a:off x="7020272" y="1988840"/>
            <a:ext cx="432048" cy="504056"/>
          </a:xfrm>
          <a:prstGeom prst="rect">
            <a:avLst/>
          </a:prstGeom>
          <a:solidFill>
            <a:srgbClr val="FFFF0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dirty="0">
              <a:solidFill>
                <a:srgbClr val="C00000"/>
              </a:solidFill>
            </a:endParaRPr>
          </a:p>
        </p:txBody>
      </p:sp>
      <p:sp>
        <p:nvSpPr>
          <p:cNvPr id="39" name="Прямоугольник 38"/>
          <p:cNvSpPr/>
          <p:nvPr/>
        </p:nvSpPr>
        <p:spPr>
          <a:xfrm>
            <a:off x="3995936" y="2492896"/>
            <a:ext cx="432048" cy="504056"/>
          </a:xfrm>
          <a:prstGeom prst="rect">
            <a:avLst/>
          </a:prstGeom>
          <a:solidFill>
            <a:srgbClr val="FFFF0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Скругленный прямоугольник 41"/>
          <p:cNvSpPr/>
          <p:nvPr/>
        </p:nvSpPr>
        <p:spPr>
          <a:xfrm>
            <a:off x="179512" y="188640"/>
            <a:ext cx="4572000" cy="1728192"/>
          </a:xfrm>
          <a:prstGeom prst="roundRect">
            <a:avLst/>
          </a:prstGeom>
          <a:solidFill>
            <a:srgbClr val="FFC000"/>
          </a:solidFill>
          <a:ln>
            <a:solidFill>
              <a:srgbClr val="250DB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b="1" dirty="0" smtClean="0">
                <a:solidFill>
                  <a:schemeClr val="tx1"/>
                </a:solidFill>
              </a:rPr>
              <a:t>Оно шумит, бурчит, поёт,</a:t>
            </a:r>
          </a:p>
          <a:p>
            <a:r>
              <a:rPr lang="ru-RU" sz="2800" b="1" dirty="0" smtClean="0">
                <a:solidFill>
                  <a:schemeClr val="tx1"/>
                </a:solidFill>
              </a:rPr>
              <a:t>Тут волны водят хоровод.</a:t>
            </a:r>
          </a:p>
          <a:p>
            <a:r>
              <a:rPr lang="ru-RU" sz="2800" b="1" dirty="0" smtClean="0">
                <a:solidFill>
                  <a:schemeClr val="tx1"/>
                </a:solidFill>
              </a:rPr>
              <a:t>И любит отдыхать народ,</a:t>
            </a:r>
          </a:p>
          <a:p>
            <a:r>
              <a:rPr lang="ru-RU" sz="2800" b="1" dirty="0" smtClean="0">
                <a:solidFill>
                  <a:schemeClr val="tx1"/>
                </a:solidFill>
              </a:rPr>
              <a:t>Здоровье каждый </a:t>
            </a:r>
            <a:r>
              <a:rPr lang="ru-RU" sz="2800" b="1" dirty="0" smtClean="0">
                <a:solidFill>
                  <a:schemeClr val="tx1"/>
                </a:solidFill>
              </a:rPr>
              <a:t>обретёт</a:t>
            </a:r>
            <a:r>
              <a:rPr lang="en-US" sz="2800" b="1" dirty="0" smtClean="0">
                <a:solidFill>
                  <a:schemeClr val="tx1"/>
                </a:solidFill>
              </a:rPr>
              <a:t>.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4860032" y="1916832"/>
            <a:ext cx="40267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2D0284"/>
                </a:solidFill>
              </a:rPr>
              <a:t>Р</a:t>
            </a:r>
            <a:endParaRPr lang="ru-RU" sz="3200" b="1" dirty="0">
              <a:solidFill>
                <a:srgbClr val="2D0284"/>
              </a:solidFill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5292080" y="1916832"/>
            <a:ext cx="46198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2D0284"/>
                </a:solidFill>
              </a:rPr>
              <a:t>О</a:t>
            </a:r>
            <a:endParaRPr lang="ru-RU" sz="3200" b="1" dirty="0">
              <a:solidFill>
                <a:srgbClr val="2D0284"/>
              </a:solidFill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5724128" y="1916832"/>
            <a:ext cx="46038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2D0284"/>
                </a:solidFill>
              </a:rPr>
              <a:t>Д</a:t>
            </a:r>
            <a:endParaRPr lang="ru-RU" sz="3200" b="1" dirty="0">
              <a:solidFill>
                <a:srgbClr val="2D0284"/>
              </a:solidFill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6156176" y="1916832"/>
            <a:ext cx="44435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2D0284"/>
                </a:solidFill>
              </a:rPr>
              <a:t>Н</a:t>
            </a:r>
            <a:endParaRPr lang="ru-RU" sz="3200" b="1" dirty="0">
              <a:solidFill>
                <a:srgbClr val="2D0284"/>
              </a:solidFill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6588224" y="1916832"/>
            <a:ext cx="45236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2D0284"/>
                </a:solidFill>
              </a:rPr>
              <a:t>И</a:t>
            </a:r>
            <a:endParaRPr lang="ru-RU" sz="3200" b="1" dirty="0">
              <a:solidFill>
                <a:srgbClr val="2D0284"/>
              </a:solidFill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7020272" y="1916832"/>
            <a:ext cx="41549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2D0284"/>
                </a:solidFill>
              </a:rPr>
              <a:t>К</a:t>
            </a:r>
            <a:endParaRPr lang="ru-RU" sz="3200" b="1" dirty="0">
              <a:solidFill>
                <a:srgbClr val="2D0284"/>
              </a:solidFill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7020272" y="908720"/>
            <a:ext cx="40267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2D0284"/>
                </a:solidFill>
              </a:rPr>
              <a:t>Р</a:t>
            </a:r>
            <a:endParaRPr lang="ru-RU" sz="3200" b="1" dirty="0">
              <a:solidFill>
                <a:srgbClr val="2D0284"/>
              </a:solidFill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7020272" y="1412776"/>
            <a:ext cx="38504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2D0284"/>
                </a:solidFill>
              </a:rPr>
              <a:t>Е</a:t>
            </a:r>
            <a:endParaRPr lang="ru-RU" sz="3200" b="1" dirty="0">
              <a:solidFill>
                <a:srgbClr val="2D0284"/>
              </a:solidFill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7020272" y="2420888"/>
            <a:ext cx="43313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2D0284"/>
                </a:solidFill>
              </a:rPr>
              <a:t>А</a:t>
            </a:r>
            <a:endParaRPr lang="ru-RU" sz="3200" b="1" dirty="0">
              <a:solidFill>
                <a:srgbClr val="2D0284"/>
              </a:solidFill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4860032" y="2420888"/>
            <a:ext cx="40908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2D0284"/>
                </a:solidFill>
              </a:rPr>
              <a:t>У</a:t>
            </a:r>
            <a:endParaRPr lang="ru-RU" sz="3200" b="1" dirty="0">
              <a:solidFill>
                <a:srgbClr val="2D0284"/>
              </a:solidFill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4860032" y="2924944"/>
            <a:ext cx="41870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2D0284"/>
                </a:solidFill>
              </a:rPr>
              <a:t>Ч</a:t>
            </a:r>
            <a:endParaRPr lang="ru-RU" sz="3200" b="1" dirty="0">
              <a:solidFill>
                <a:srgbClr val="2D0284"/>
              </a:solidFill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4860032" y="3429000"/>
            <a:ext cx="38504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2D0284"/>
                </a:solidFill>
              </a:rPr>
              <a:t>Е</a:t>
            </a:r>
            <a:endParaRPr lang="ru-RU" sz="3200" b="1" dirty="0">
              <a:solidFill>
                <a:srgbClr val="2D0284"/>
              </a:solidFill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4860032" y="3933056"/>
            <a:ext cx="45236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2D0284"/>
                </a:solidFill>
              </a:rPr>
              <a:t>Й</a:t>
            </a:r>
            <a:endParaRPr lang="ru-RU" sz="3200" b="1" dirty="0">
              <a:solidFill>
                <a:srgbClr val="2D0284"/>
              </a:solidFill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3995936" y="2420888"/>
            <a:ext cx="44275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2D0284"/>
                </a:solidFill>
              </a:rPr>
              <a:t>П</a:t>
            </a:r>
            <a:endParaRPr lang="ru-RU" sz="3200" b="1" dirty="0">
              <a:solidFill>
                <a:srgbClr val="2D0284"/>
              </a:solidFill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4427984" y="2420888"/>
            <a:ext cx="40267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2D0284"/>
                </a:solidFill>
              </a:rPr>
              <a:t>Р</a:t>
            </a:r>
            <a:endParaRPr lang="ru-RU" sz="3200" b="1" dirty="0">
              <a:solidFill>
                <a:srgbClr val="2D0284"/>
              </a:solidFill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5292080" y="2420888"/>
            <a:ext cx="46038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2D0284"/>
                </a:solidFill>
              </a:rPr>
              <a:t>Д</a:t>
            </a:r>
            <a:endParaRPr lang="ru-RU" sz="3200" b="1" dirty="0">
              <a:solidFill>
                <a:srgbClr val="2D0284"/>
              </a:solidFill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3995936" y="3429000"/>
            <a:ext cx="46198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2D0284"/>
                </a:solidFill>
              </a:rPr>
              <a:t>О</a:t>
            </a:r>
            <a:endParaRPr lang="ru-RU" sz="3200" b="1" dirty="0">
              <a:solidFill>
                <a:srgbClr val="2D0284"/>
              </a:solidFill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4499992" y="3429000"/>
            <a:ext cx="38183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2D0284"/>
                </a:solidFill>
              </a:rPr>
              <a:t>З</a:t>
            </a:r>
            <a:endParaRPr lang="ru-RU" sz="3200" b="1" dirty="0">
              <a:solidFill>
                <a:srgbClr val="2D0284"/>
              </a:solidFill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5292080" y="3429000"/>
            <a:ext cx="40267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2D0284"/>
                </a:solidFill>
              </a:rPr>
              <a:t>Р</a:t>
            </a:r>
            <a:endParaRPr lang="ru-RU" sz="3200" b="1" dirty="0">
              <a:solidFill>
                <a:srgbClr val="2D0284"/>
              </a:solidFill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5724128" y="3429000"/>
            <a:ext cx="46198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2D0284"/>
                </a:solidFill>
              </a:rPr>
              <a:t>О</a:t>
            </a:r>
            <a:endParaRPr lang="ru-RU" sz="3200" b="1" dirty="0">
              <a:solidFill>
                <a:srgbClr val="2D0284"/>
              </a:solidFill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5724128" y="2924944"/>
            <a:ext cx="41229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2D0284"/>
                </a:solidFill>
              </a:rPr>
              <a:t>Б</a:t>
            </a:r>
            <a:endParaRPr lang="ru-RU" sz="3200" b="1" dirty="0">
              <a:solidFill>
                <a:srgbClr val="2D0284"/>
              </a:solidFill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5724128" y="3933056"/>
            <a:ext cx="44275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2D0284"/>
                </a:solidFill>
              </a:rPr>
              <a:t>Л</a:t>
            </a:r>
            <a:endParaRPr lang="ru-RU" sz="3200" b="1" dirty="0">
              <a:solidFill>
                <a:srgbClr val="2D0284"/>
              </a:solidFill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5724128" y="4437112"/>
            <a:ext cx="46198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2D0284"/>
                </a:solidFill>
              </a:rPr>
              <a:t>О</a:t>
            </a:r>
            <a:endParaRPr lang="ru-RU" sz="3200" b="1" dirty="0">
              <a:solidFill>
                <a:srgbClr val="2D0284"/>
              </a:solidFill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5724128" y="4941168"/>
            <a:ext cx="4602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2D0284"/>
                </a:solidFill>
              </a:rPr>
              <a:t>Т</a:t>
            </a:r>
            <a:endParaRPr lang="ru-RU" sz="3200" b="1" dirty="0">
              <a:solidFill>
                <a:srgbClr val="2D0284"/>
              </a:solidFill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5724128" y="5445224"/>
            <a:ext cx="46198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2D0284"/>
                </a:solidFill>
              </a:rPr>
              <a:t>О</a:t>
            </a:r>
            <a:endParaRPr lang="ru-RU" sz="3200" b="1" dirty="0">
              <a:solidFill>
                <a:srgbClr val="2D0284"/>
              </a:solidFill>
            </a:endParaRPr>
          </a:p>
        </p:txBody>
      </p:sp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0" y="-25315"/>
            <a:ext cx="184731" cy="5078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5220072" y="4437112"/>
            <a:ext cx="54373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2D0284"/>
                </a:solidFill>
              </a:rPr>
              <a:t>М</a:t>
            </a:r>
            <a:endParaRPr lang="ru-RU" sz="3200" b="1" dirty="0">
              <a:solidFill>
                <a:srgbClr val="2D0284"/>
              </a:solidFill>
            </a:endParaRPr>
          </a:p>
        </p:txBody>
      </p:sp>
      <p:sp>
        <p:nvSpPr>
          <p:cNvPr id="86" name="TextBox 85"/>
          <p:cNvSpPr txBox="1"/>
          <p:nvPr/>
        </p:nvSpPr>
        <p:spPr>
          <a:xfrm>
            <a:off x="6156176" y="4437112"/>
            <a:ext cx="40267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2D0284"/>
                </a:solidFill>
              </a:rPr>
              <a:t>Р</a:t>
            </a:r>
            <a:endParaRPr lang="ru-RU" sz="3200" b="1" dirty="0">
              <a:solidFill>
                <a:srgbClr val="2D0284"/>
              </a:solidFill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6588224" y="4437112"/>
            <a:ext cx="38504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2D0284"/>
                </a:solidFill>
              </a:rPr>
              <a:t>Е</a:t>
            </a:r>
            <a:endParaRPr lang="ru-RU" sz="3200" b="1" dirty="0">
              <a:solidFill>
                <a:srgbClr val="2D0284"/>
              </a:solidFill>
            </a:endParaRPr>
          </a:p>
        </p:txBody>
      </p:sp>
      <p:sp>
        <p:nvSpPr>
          <p:cNvPr id="88" name="Стрелка вправо 87"/>
          <p:cNvSpPr/>
          <p:nvPr/>
        </p:nvSpPr>
        <p:spPr>
          <a:xfrm>
            <a:off x="4932040" y="4725144"/>
            <a:ext cx="360040" cy="216024"/>
          </a:xfrm>
          <a:prstGeom prst="rightArrow">
            <a:avLst/>
          </a:prstGeom>
          <a:solidFill>
            <a:schemeClr val="accent2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9" name="Прямоугольник 88"/>
          <p:cNvSpPr/>
          <p:nvPr/>
        </p:nvSpPr>
        <p:spPr>
          <a:xfrm>
            <a:off x="4932040" y="4437112"/>
            <a:ext cx="34015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/>
              <a:t>7</a:t>
            </a:r>
            <a:endParaRPr lang="ru-RU" sz="2400" b="1" dirty="0"/>
          </a:p>
        </p:txBody>
      </p:sp>
      <p:pic>
        <p:nvPicPr>
          <p:cNvPr id="2051" name="Picture 3" descr="C:\Users\Natasha\Desktop\море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79512" y="188640"/>
            <a:ext cx="3456384" cy="2592288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2"/>
                  </p:tgtEl>
                </p:cond>
              </p:nextCondLst>
            </p:seq>
          </p:childTnLst>
        </p:cTn>
      </p:par>
    </p:tnLst>
    <p:bldLst>
      <p:bldP spid="42" grpId="0" animBg="1"/>
      <p:bldP spid="83" grpId="0"/>
      <p:bldP spid="86" grpId="0"/>
      <p:bldP spid="87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440</TotalTime>
  <Words>413</Words>
  <Application>Microsoft Office PowerPoint</Application>
  <PresentationFormat>Экран (4:3)</PresentationFormat>
  <Paragraphs>233</Paragraphs>
  <Slides>12</Slides>
  <Notes>10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Natasha</dc:creator>
  <cp:lastModifiedBy>Natasha</cp:lastModifiedBy>
  <cp:revision>64</cp:revision>
  <dcterms:created xsi:type="dcterms:W3CDTF">2015-01-05T19:29:42Z</dcterms:created>
  <dcterms:modified xsi:type="dcterms:W3CDTF">2015-01-15T20:49:18Z</dcterms:modified>
</cp:coreProperties>
</file>